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notesSlides/notesSlide8.xml" ContentType="application/vnd.openxmlformats-officedocument.presentationml.notesSlide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52"/>
  </p:notesMasterIdLst>
  <p:sldIdLst>
    <p:sldId id="256" r:id="rId2"/>
    <p:sldId id="274" r:id="rId3"/>
    <p:sldId id="258" r:id="rId4"/>
    <p:sldId id="265" r:id="rId5"/>
    <p:sldId id="264" r:id="rId6"/>
    <p:sldId id="261" r:id="rId7"/>
    <p:sldId id="275" r:id="rId8"/>
    <p:sldId id="263" r:id="rId9"/>
    <p:sldId id="276" r:id="rId10"/>
    <p:sldId id="277" r:id="rId11"/>
    <p:sldId id="266" r:id="rId12"/>
    <p:sldId id="278" r:id="rId13"/>
    <p:sldId id="279" r:id="rId14"/>
    <p:sldId id="280" r:id="rId15"/>
    <p:sldId id="281" r:id="rId16"/>
    <p:sldId id="282" r:id="rId17"/>
    <p:sldId id="267" r:id="rId18"/>
    <p:sldId id="283" r:id="rId19"/>
    <p:sldId id="285" r:id="rId20"/>
    <p:sldId id="287" r:id="rId21"/>
    <p:sldId id="268" r:id="rId22"/>
    <p:sldId id="288" r:id="rId23"/>
    <p:sldId id="269" r:id="rId24"/>
    <p:sldId id="289" r:id="rId25"/>
    <p:sldId id="290" r:id="rId26"/>
    <p:sldId id="291" r:id="rId27"/>
    <p:sldId id="270" r:id="rId28"/>
    <p:sldId id="292" r:id="rId29"/>
    <p:sldId id="293" r:id="rId30"/>
    <p:sldId id="294" r:id="rId31"/>
    <p:sldId id="295" r:id="rId32"/>
    <p:sldId id="296" r:id="rId33"/>
    <p:sldId id="297" r:id="rId34"/>
    <p:sldId id="271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272" r:id="rId45"/>
    <p:sldId id="307" r:id="rId46"/>
    <p:sldId id="308" r:id="rId47"/>
    <p:sldId id="309" r:id="rId48"/>
    <p:sldId id="273" r:id="rId49"/>
    <p:sldId id="310" r:id="rId50"/>
    <p:sldId id="311" r:id="rId51"/>
  </p:sldIdLst>
  <p:sldSz cx="12192000" cy="6858000"/>
  <p:notesSz cx="6858000" cy="9144000"/>
  <p:embeddedFontLs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メイリオ" panose="020B0604030504040204" pitchFamily="50" charset="-128"/>
      <p:regular r:id="rId57"/>
      <p:bold r:id="rId58"/>
      <p:italic r:id="rId59"/>
      <p:boldItalic r:id="rId60"/>
    </p:embeddedFont>
    <p:embeddedFont>
      <p:font typeface="游ゴシック" panose="020B0400000000000000" pitchFamily="50" charset="-128"/>
      <p:regular r:id="rId61"/>
      <p:bold r:id="rId62"/>
    </p:embeddedFont>
    <p:embeddedFont>
      <p:font typeface="游ゴシック" panose="020B0400000000000000" pitchFamily="50" charset="-128"/>
      <p:regular r:id="rId61"/>
      <p:bold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345DD93F-A9E5-4A0E-9152-32CB7935D669}">
          <p14:sldIdLst>
            <p14:sldId id="256"/>
            <p14:sldId id="274"/>
            <p14:sldId id="258"/>
            <p14:sldId id="265"/>
            <p14:sldId id="264"/>
            <p14:sldId id="261"/>
            <p14:sldId id="275"/>
            <p14:sldId id="263"/>
            <p14:sldId id="276"/>
            <p14:sldId id="277"/>
            <p14:sldId id="266"/>
            <p14:sldId id="278"/>
            <p14:sldId id="279"/>
            <p14:sldId id="280"/>
            <p14:sldId id="281"/>
            <p14:sldId id="282"/>
            <p14:sldId id="267"/>
            <p14:sldId id="283"/>
            <p14:sldId id="285"/>
            <p14:sldId id="287"/>
            <p14:sldId id="268"/>
            <p14:sldId id="288"/>
            <p14:sldId id="269"/>
            <p14:sldId id="289"/>
            <p14:sldId id="290"/>
            <p14:sldId id="291"/>
            <p14:sldId id="270"/>
            <p14:sldId id="292"/>
            <p14:sldId id="293"/>
            <p14:sldId id="294"/>
            <p14:sldId id="295"/>
            <p14:sldId id="296"/>
            <p14:sldId id="297"/>
            <p14:sldId id="271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72"/>
            <p14:sldId id="307"/>
            <p14:sldId id="308"/>
            <p14:sldId id="309"/>
            <p14:sldId id="273"/>
            <p14:sldId id="310"/>
            <p14:sldId id="311"/>
          </p14:sldIdLst>
        </p14:section>
        <p14:section name="予備スライド" id="{77113547-4A9F-4F54-B34D-24818CF0DC8C}">
          <p14:sldIdLst/>
        </p14:section>
        <p14:section name="参考文献" id="{621A39AC-E8CB-4787-B914-2E0E5734A96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E5A"/>
    <a:srgbClr val="4068E1"/>
    <a:srgbClr val="F4F4F4"/>
    <a:srgbClr val="304EA9"/>
    <a:srgbClr val="203470"/>
    <a:srgbClr val="F3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30474-BB7C-4C8D-81F2-A9C4D40D5DB3}" v="286" dt="2021-06-02T22:22:29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767" autoAdjust="0"/>
  </p:normalViewPr>
  <p:slideViewPr>
    <p:cSldViewPr snapToGrid="0" snapToObjects="1">
      <p:cViewPr varScale="1">
        <p:scale>
          <a:sx n="105" d="100"/>
          <a:sy n="105" d="100"/>
        </p:scale>
        <p:origin x="720" y="114"/>
      </p:cViewPr>
      <p:guideLst/>
    </p:cSldViewPr>
  </p:slideViewPr>
  <p:outlineViewPr>
    <p:cViewPr>
      <p:scale>
        <a:sx n="33" d="100"/>
        <a:sy n="33" d="100"/>
      </p:scale>
      <p:origin x="0" y="-46278"/>
    </p:cViewPr>
  </p:outlin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片岡　凪" userId="6b97ce02-9758-4744-8fe0-df337ee77828" providerId="ADAL" clId="{E6A30474-BB7C-4C8D-81F2-A9C4D40D5DB3}"/>
    <pc:docChg chg="undo redo custSel addSld delSld modSld sldOrd modMainMaster modSection">
      <pc:chgData name="片岡　凪" userId="6b97ce02-9758-4744-8fe0-df337ee77828" providerId="ADAL" clId="{E6A30474-BB7C-4C8D-81F2-A9C4D40D5DB3}" dt="2021-06-03T06:10:36.017" v="22600" actId="47"/>
      <pc:docMkLst>
        <pc:docMk/>
      </pc:docMkLst>
      <pc:sldChg chg="addSp modSp mod">
        <pc:chgData name="片岡　凪" userId="6b97ce02-9758-4744-8fe0-df337ee77828" providerId="ADAL" clId="{E6A30474-BB7C-4C8D-81F2-A9C4D40D5DB3}" dt="2021-06-03T00:01:40.471" v="22594" actId="20577"/>
        <pc:sldMkLst>
          <pc:docMk/>
          <pc:sldMk cId="3869107079" sldId="256"/>
        </pc:sldMkLst>
        <pc:spChg chg="add mod">
          <ac:chgData name="片岡　凪" userId="6b97ce02-9758-4744-8fe0-df337ee77828" providerId="ADAL" clId="{E6A30474-BB7C-4C8D-81F2-A9C4D40D5DB3}" dt="2021-06-03T00:01:40.471" v="22594" actId="20577"/>
          <ac:spMkLst>
            <pc:docMk/>
            <pc:sldMk cId="3869107079" sldId="256"/>
            <ac:spMk id="6" creationId="{FFFAB7CD-5211-40A3-A953-0A7FB95BD6A7}"/>
          </ac:spMkLst>
        </pc:spChg>
      </pc:sldChg>
      <pc:sldChg chg="modSp del mod ord modShow modNotesTx">
        <pc:chgData name="片岡　凪" userId="6b97ce02-9758-4744-8fe0-df337ee77828" providerId="ADAL" clId="{E6A30474-BB7C-4C8D-81F2-A9C4D40D5DB3}" dt="2021-06-03T06:10:36.017" v="22600" actId="47"/>
        <pc:sldMkLst>
          <pc:docMk/>
          <pc:sldMk cId="127735534" sldId="259"/>
        </pc:sldMkLst>
        <pc:spChg chg="mod">
          <ac:chgData name="片岡　凪" userId="6b97ce02-9758-4744-8fe0-df337ee77828" providerId="ADAL" clId="{E6A30474-BB7C-4C8D-81F2-A9C4D40D5DB3}" dt="2021-06-02T23:46:03.889" v="22477" actId="27636"/>
          <ac:spMkLst>
            <pc:docMk/>
            <pc:sldMk cId="127735534" sldId="259"/>
            <ac:spMk id="2" creationId="{40121DF9-F8F9-4BEE-9818-0986434D25F9}"/>
          </ac:spMkLst>
        </pc:spChg>
        <pc:spChg chg="mod">
          <ac:chgData name="片岡　凪" userId="6b97ce02-9758-4744-8fe0-df337ee77828" providerId="ADAL" clId="{E6A30474-BB7C-4C8D-81F2-A9C4D40D5DB3}" dt="2021-06-02T23:46:15.974" v="22497" actId="20577"/>
          <ac:spMkLst>
            <pc:docMk/>
            <pc:sldMk cId="127735534" sldId="259"/>
            <ac:spMk id="3" creationId="{A5C7A5AA-1EF8-4BCF-8B91-C390E44BECED}"/>
          </ac:spMkLst>
        </pc:spChg>
      </pc:sldChg>
      <pc:sldChg chg="del mod ord modShow">
        <pc:chgData name="片岡　凪" userId="6b97ce02-9758-4744-8fe0-df337ee77828" providerId="ADAL" clId="{E6A30474-BB7C-4C8D-81F2-A9C4D40D5DB3}" dt="2021-06-03T06:10:36.017" v="22600" actId="47"/>
        <pc:sldMkLst>
          <pc:docMk/>
          <pc:sldMk cId="4141687460" sldId="260"/>
        </pc:sldMkLst>
      </pc:sldChg>
      <pc:sldChg chg="modSp mod ord">
        <pc:chgData name="片岡　凪" userId="6b97ce02-9758-4744-8fe0-df337ee77828" providerId="ADAL" clId="{E6A30474-BB7C-4C8D-81F2-A9C4D40D5DB3}" dt="2021-06-02T13:36:47.218" v="428" actId="207"/>
        <pc:sldMkLst>
          <pc:docMk/>
          <pc:sldMk cId="3990219663" sldId="261"/>
        </pc:sldMkLst>
        <pc:spChg chg="mod">
          <ac:chgData name="片岡　凪" userId="6b97ce02-9758-4744-8fe0-df337ee77828" providerId="ADAL" clId="{E6A30474-BB7C-4C8D-81F2-A9C4D40D5DB3}" dt="2021-06-02T13:36:47.218" v="428" actId="207"/>
          <ac:spMkLst>
            <pc:docMk/>
            <pc:sldMk cId="3990219663" sldId="261"/>
            <ac:spMk id="2" creationId="{B6C0F07A-7F21-40A9-A614-BEE5A6C25173}"/>
          </ac:spMkLst>
        </pc:spChg>
      </pc:sldChg>
      <pc:sldChg chg="modSp new del mod ord modShow modNotesTx">
        <pc:chgData name="片岡　凪" userId="6b97ce02-9758-4744-8fe0-df337ee77828" providerId="ADAL" clId="{E6A30474-BB7C-4C8D-81F2-A9C4D40D5DB3}" dt="2021-06-03T06:10:36.017" v="22600" actId="47"/>
        <pc:sldMkLst>
          <pc:docMk/>
          <pc:sldMk cId="2199752800" sldId="262"/>
        </pc:sldMkLst>
        <pc:spChg chg="mod">
          <ac:chgData name="片岡　凪" userId="6b97ce02-9758-4744-8fe0-df337ee77828" providerId="ADAL" clId="{E6A30474-BB7C-4C8D-81F2-A9C4D40D5DB3}" dt="2021-06-02T13:14:04.284" v="122" actId="20577"/>
          <ac:spMkLst>
            <pc:docMk/>
            <pc:sldMk cId="2199752800" sldId="262"/>
            <ac:spMk id="2" creationId="{B60725CD-12E0-4587-9F69-3108D5C908CC}"/>
          </ac:spMkLst>
        </pc:spChg>
        <pc:spChg chg="mod">
          <ac:chgData name="片岡　凪" userId="6b97ce02-9758-4744-8fe0-df337ee77828" providerId="ADAL" clId="{E6A30474-BB7C-4C8D-81F2-A9C4D40D5DB3}" dt="2021-06-02T13:24:14.496" v="379" actId="6549"/>
          <ac:spMkLst>
            <pc:docMk/>
            <pc:sldMk cId="2199752800" sldId="262"/>
            <ac:spMk id="3" creationId="{93BE89CF-E9B8-4D99-8225-600FDDFA8D5A}"/>
          </ac:spMkLst>
        </pc:spChg>
      </pc:sldChg>
      <pc:sldChg chg="modSp add mod ord">
        <pc:chgData name="片岡　凪" userId="6b97ce02-9758-4744-8fe0-df337ee77828" providerId="ADAL" clId="{E6A30474-BB7C-4C8D-81F2-A9C4D40D5DB3}" dt="2021-06-02T13:37:46.579" v="451" actId="207"/>
        <pc:sldMkLst>
          <pc:docMk/>
          <pc:sldMk cId="1051220058" sldId="263"/>
        </pc:sldMkLst>
        <pc:spChg chg="mod">
          <ac:chgData name="片岡　凪" userId="6b97ce02-9758-4744-8fe0-df337ee77828" providerId="ADAL" clId="{E6A30474-BB7C-4C8D-81F2-A9C4D40D5DB3}" dt="2021-06-02T13:37:46.579" v="451" actId="207"/>
          <ac:spMkLst>
            <pc:docMk/>
            <pc:sldMk cId="1051220058" sldId="263"/>
            <ac:spMk id="2" creationId="{B6C0F07A-7F21-40A9-A614-BEE5A6C25173}"/>
          </ac:spMkLst>
        </pc:spChg>
      </pc:sldChg>
      <pc:sldChg chg="addSp modSp new mod ord modNotesTx">
        <pc:chgData name="片岡　凪" userId="6b97ce02-9758-4744-8fe0-df337ee77828" providerId="ADAL" clId="{E6A30474-BB7C-4C8D-81F2-A9C4D40D5DB3}" dt="2021-06-02T15:00:05.461" v="1941" actId="20577"/>
        <pc:sldMkLst>
          <pc:docMk/>
          <pc:sldMk cId="1934124120" sldId="264"/>
        </pc:sldMkLst>
        <pc:spChg chg="mod">
          <ac:chgData name="片岡　凪" userId="6b97ce02-9758-4744-8fe0-df337ee77828" providerId="ADAL" clId="{E6A30474-BB7C-4C8D-81F2-A9C4D40D5DB3}" dt="2021-06-02T13:41:50.016" v="572" actId="20577"/>
          <ac:spMkLst>
            <pc:docMk/>
            <pc:sldMk cId="1934124120" sldId="264"/>
            <ac:spMk id="2" creationId="{25B5E55A-8B76-42D8-B5FC-2056B4D3DFF0}"/>
          </ac:spMkLst>
        </pc:spChg>
        <pc:spChg chg="mod">
          <ac:chgData name="片岡　凪" userId="6b97ce02-9758-4744-8fe0-df337ee77828" providerId="ADAL" clId="{E6A30474-BB7C-4C8D-81F2-A9C4D40D5DB3}" dt="2021-06-02T15:00:05.461" v="1941" actId="20577"/>
          <ac:spMkLst>
            <pc:docMk/>
            <pc:sldMk cId="1934124120" sldId="264"/>
            <ac:spMk id="3" creationId="{8E9E3FFD-89A4-42E2-BF83-4DEB6DCD2C38}"/>
          </ac:spMkLst>
        </pc:spChg>
        <pc:spChg chg="add mod">
          <ac:chgData name="片岡　凪" userId="6b97ce02-9758-4744-8fe0-df337ee77828" providerId="ADAL" clId="{E6A30474-BB7C-4C8D-81F2-A9C4D40D5DB3}" dt="2021-06-02T14:44:59.761" v="1711" actId="947"/>
          <ac:spMkLst>
            <pc:docMk/>
            <pc:sldMk cId="1934124120" sldId="264"/>
            <ac:spMk id="4" creationId="{9444DD74-03D5-44BD-817E-DB86DC533F03}"/>
          </ac:spMkLst>
        </pc:spChg>
        <pc:spChg chg="add mod">
          <ac:chgData name="片岡　凪" userId="6b97ce02-9758-4744-8fe0-df337ee77828" providerId="ADAL" clId="{E6A30474-BB7C-4C8D-81F2-A9C4D40D5DB3}" dt="2021-06-02T14:49:45.549" v="1738" actId="20577"/>
          <ac:spMkLst>
            <pc:docMk/>
            <pc:sldMk cId="1934124120" sldId="264"/>
            <ac:spMk id="5" creationId="{E534D012-B9D0-46F9-A94E-5C2FD0B4F43E}"/>
          </ac:spMkLst>
        </pc:spChg>
        <pc:spChg chg="add mod">
          <ac:chgData name="片岡　凪" userId="6b97ce02-9758-4744-8fe0-df337ee77828" providerId="ADAL" clId="{E6A30474-BB7C-4C8D-81F2-A9C4D40D5DB3}" dt="2021-06-02T15:00:02.120" v="1938" actId="20577"/>
          <ac:spMkLst>
            <pc:docMk/>
            <pc:sldMk cId="1934124120" sldId="264"/>
            <ac:spMk id="6" creationId="{C61D9BAD-9CBC-4EF4-804D-1A9BAFA7CE28}"/>
          </ac:spMkLst>
        </pc:spChg>
      </pc:sldChg>
      <pc:sldChg chg="modSp add mod ord">
        <pc:chgData name="片岡　凪" userId="6b97ce02-9758-4744-8fe0-df337ee77828" providerId="ADAL" clId="{E6A30474-BB7C-4C8D-81F2-A9C4D40D5DB3}" dt="2021-06-02T13:37:20.921" v="436"/>
        <pc:sldMkLst>
          <pc:docMk/>
          <pc:sldMk cId="2776613126" sldId="265"/>
        </pc:sldMkLst>
        <pc:spChg chg="mod">
          <ac:chgData name="片岡　凪" userId="6b97ce02-9758-4744-8fe0-df337ee77828" providerId="ADAL" clId="{E6A30474-BB7C-4C8D-81F2-A9C4D40D5DB3}" dt="2021-06-02T13:37:04.787" v="432" actId="207"/>
          <ac:spMkLst>
            <pc:docMk/>
            <pc:sldMk cId="2776613126" sldId="265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7:51.758" v="452" actId="207"/>
        <pc:sldMkLst>
          <pc:docMk/>
          <pc:sldMk cId="3429972173" sldId="266"/>
        </pc:sldMkLst>
        <pc:spChg chg="mod">
          <ac:chgData name="片岡　凪" userId="6b97ce02-9758-4744-8fe0-df337ee77828" providerId="ADAL" clId="{E6A30474-BB7C-4C8D-81F2-A9C4D40D5DB3}" dt="2021-06-02T13:37:51.758" v="452" actId="207"/>
          <ac:spMkLst>
            <pc:docMk/>
            <pc:sldMk cId="3429972173" sldId="266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7:58.991" v="453" actId="207"/>
        <pc:sldMkLst>
          <pc:docMk/>
          <pc:sldMk cId="3094760418" sldId="267"/>
        </pc:sldMkLst>
        <pc:spChg chg="mod">
          <ac:chgData name="片岡　凪" userId="6b97ce02-9758-4744-8fe0-df337ee77828" providerId="ADAL" clId="{E6A30474-BB7C-4C8D-81F2-A9C4D40D5DB3}" dt="2021-06-02T13:37:58.991" v="453" actId="207"/>
          <ac:spMkLst>
            <pc:docMk/>
            <pc:sldMk cId="3094760418" sldId="267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05.540" v="454" actId="207"/>
        <pc:sldMkLst>
          <pc:docMk/>
          <pc:sldMk cId="2768306853" sldId="268"/>
        </pc:sldMkLst>
        <pc:spChg chg="mod">
          <ac:chgData name="片岡　凪" userId="6b97ce02-9758-4744-8fe0-df337ee77828" providerId="ADAL" clId="{E6A30474-BB7C-4C8D-81F2-A9C4D40D5DB3}" dt="2021-06-02T13:38:05.540" v="454" actId="207"/>
          <ac:spMkLst>
            <pc:docMk/>
            <pc:sldMk cId="2768306853" sldId="268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11.783" v="455" actId="207"/>
        <pc:sldMkLst>
          <pc:docMk/>
          <pc:sldMk cId="2470095859" sldId="269"/>
        </pc:sldMkLst>
        <pc:spChg chg="mod">
          <ac:chgData name="片岡　凪" userId="6b97ce02-9758-4744-8fe0-df337ee77828" providerId="ADAL" clId="{E6A30474-BB7C-4C8D-81F2-A9C4D40D5DB3}" dt="2021-06-02T13:38:11.783" v="455" actId="207"/>
          <ac:spMkLst>
            <pc:docMk/>
            <pc:sldMk cId="2470095859" sldId="269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16.202" v="456" actId="207"/>
        <pc:sldMkLst>
          <pc:docMk/>
          <pc:sldMk cId="4274740130" sldId="270"/>
        </pc:sldMkLst>
        <pc:spChg chg="mod">
          <ac:chgData name="片岡　凪" userId="6b97ce02-9758-4744-8fe0-df337ee77828" providerId="ADAL" clId="{E6A30474-BB7C-4C8D-81F2-A9C4D40D5DB3}" dt="2021-06-02T13:38:16.202" v="456" actId="207"/>
          <ac:spMkLst>
            <pc:docMk/>
            <pc:sldMk cId="4274740130" sldId="270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22.637" v="457" actId="207"/>
        <pc:sldMkLst>
          <pc:docMk/>
          <pc:sldMk cId="590922340" sldId="271"/>
        </pc:sldMkLst>
        <pc:spChg chg="mod">
          <ac:chgData name="片岡　凪" userId="6b97ce02-9758-4744-8fe0-df337ee77828" providerId="ADAL" clId="{E6A30474-BB7C-4C8D-81F2-A9C4D40D5DB3}" dt="2021-06-02T13:38:22.637" v="457" actId="207"/>
          <ac:spMkLst>
            <pc:docMk/>
            <pc:sldMk cId="590922340" sldId="271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28.634" v="458" actId="207"/>
        <pc:sldMkLst>
          <pc:docMk/>
          <pc:sldMk cId="3101602201" sldId="272"/>
        </pc:sldMkLst>
        <pc:spChg chg="mod">
          <ac:chgData name="片岡　凪" userId="6b97ce02-9758-4744-8fe0-df337ee77828" providerId="ADAL" clId="{E6A30474-BB7C-4C8D-81F2-A9C4D40D5DB3}" dt="2021-06-02T13:38:28.634" v="458" actId="207"/>
          <ac:spMkLst>
            <pc:docMk/>
            <pc:sldMk cId="3101602201" sldId="272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35.419" v="459" actId="207"/>
        <pc:sldMkLst>
          <pc:docMk/>
          <pc:sldMk cId="3419594431" sldId="273"/>
        </pc:sldMkLst>
        <pc:spChg chg="mod">
          <ac:chgData name="片岡　凪" userId="6b97ce02-9758-4744-8fe0-df337ee77828" providerId="ADAL" clId="{E6A30474-BB7C-4C8D-81F2-A9C4D40D5DB3}" dt="2021-06-02T13:38:35.419" v="459" actId="207"/>
          <ac:spMkLst>
            <pc:docMk/>
            <pc:sldMk cId="3419594431" sldId="273"/>
            <ac:spMk id="2" creationId="{B6C0F07A-7F21-40A9-A614-BEE5A6C25173}"/>
          </ac:spMkLst>
        </pc:spChg>
      </pc:sldChg>
      <pc:sldChg chg="new del">
        <pc:chgData name="片岡　凪" userId="6b97ce02-9758-4744-8fe0-df337ee77828" providerId="ADAL" clId="{E6A30474-BB7C-4C8D-81F2-A9C4D40D5DB3}" dt="2021-06-02T13:39:10.017" v="461" actId="680"/>
        <pc:sldMkLst>
          <pc:docMk/>
          <pc:sldMk cId="1318357630" sldId="274"/>
        </pc:sldMkLst>
      </pc:sldChg>
      <pc:sldChg chg="addSp delSp modSp new mod">
        <pc:chgData name="片岡　凪" userId="6b97ce02-9758-4744-8fe0-df337ee77828" providerId="ADAL" clId="{E6A30474-BB7C-4C8D-81F2-A9C4D40D5DB3}" dt="2021-06-02T14:58:08.251" v="1876" actId="15"/>
        <pc:sldMkLst>
          <pc:docMk/>
          <pc:sldMk cId="3410113100" sldId="274"/>
        </pc:sldMkLst>
        <pc:spChg chg="mod">
          <ac:chgData name="片岡　凪" userId="6b97ce02-9758-4744-8fe0-df337ee77828" providerId="ADAL" clId="{E6A30474-BB7C-4C8D-81F2-A9C4D40D5DB3}" dt="2021-06-02T14:00:22.586" v="1432" actId="20577"/>
          <ac:spMkLst>
            <pc:docMk/>
            <pc:sldMk cId="3410113100" sldId="274"/>
            <ac:spMk id="2" creationId="{76A2940F-F4DC-4CF3-8A4C-BF9FEEBC8B23}"/>
          </ac:spMkLst>
        </pc:spChg>
        <pc:spChg chg="mod">
          <ac:chgData name="片岡　凪" userId="6b97ce02-9758-4744-8fe0-df337ee77828" providerId="ADAL" clId="{E6A30474-BB7C-4C8D-81F2-A9C4D40D5DB3}" dt="2021-06-02T14:58:08.251" v="1876" actId="15"/>
          <ac:spMkLst>
            <pc:docMk/>
            <pc:sldMk cId="3410113100" sldId="274"/>
            <ac:spMk id="3" creationId="{A37E5F3B-5EF2-4ACE-B49C-6FB2055621BC}"/>
          </ac:spMkLst>
        </pc:spChg>
        <pc:spChg chg="add del">
          <ac:chgData name="片岡　凪" userId="6b97ce02-9758-4744-8fe0-df337ee77828" providerId="ADAL" clId="{E6A30474-BB7C-4C8D-81F2-A9C4D40D5DB3}" dt="2021-06-02T14:31:51.301" v="1545"/>
          <ac:spMkLst>
            <pc:docMk/>
            <pc:sldMk cId="3410113100" sldId="274"/>
            <ac:spMk id="4" creationId="{0FB68AC1-757D-4EB3-B2CC-55179725270D}"/>
          </ac:spMkLst>
        </pc:spChg>
        <pc:picChg chg="add del">
          <ac:chgData name="片岡　凪" userId="6b97ce02-9758-4744-8fe0-df337ee77828" providerId="ADAL" clId="{E6A30474-BB7C-4C8D-81F2-A9C4D40D5DB3}" dt="2021-06-02T14:31:51.301" v="1545"/>
          <ac:picMkLst>
            <pc:docMk/>
            <pc:sldMk cId="3410113100" sldId="274"/>
            <ac:picMk id="1026" creationId="{10794FA7-9CEE-473B-9549-69F99767E446}"/>
          </ac:picMkLst>
        </pc:picChg>
      </pc:sldChg>
      <pc:sldChg chg="addSp delSp modSp new mod ord">
        <pc:chgData name="片岡　凪" userId="6b97ce02-9758-4744-8fe0-df337ee77828" providerId="ADAL" clId="{E6A30474-BB7C-4C8D-81F2-A9C4D40D5DB3}" dt="2021-06-02T16:56:43.465" v="5105" actId="20577"/>
        <pc:sldMkLst>
          <pc:docMk/>
          <pc:sldMk cId="2218765453" sldId="275"/>
        </pc:sldMkLst>
        <pc:spChg chg="mod">
          <ac:chgData name="片岡　凪" userId="6b97ce02-9758-4744-8fe0-df337ee77828" providerId="ADAL" clId="{E6A30474-BB7C-4C8D-81F2-A9C4D40D5DB3}" dt="2021-06-02T14:53:34.309" v="1780" actId="20577"/>
          <ac:spMkLst>
            <pc:docMk/>
            <pc:sldMk cId="2218765453" sldId="275"/>
            <ac:spMk id="2" creationId="{607B1BE9-DB73-4BD6-9EA2-9ABB2CFA6314}"/>
          </ac:spMkLst>
        </pc:spChg>
        <pc:spChg chg="mod">
          <ac:chgData name="片岡　凪" userId="6b97ce02-9758-4744-8fe0-df337ee77828" providerId="ADAL" clId="{E6A30474-BB7C-4C8D-81F2-A9C4D40D5DB3}" dt="2021-06-02T16:56:43.465" v="5105" actId="20577"/>
          <ac:spMkLst>
            <pc:docMk/>
            <pc:sldMk cId="2218765453" sldId="275"/>
            <ac:spMk id="3" creationId="{D1C116E3-0E28-4AE7-BADB-B02CEFBF55AB}"/>
          </ac:spMkLst>
        </pc:spChg>
        <pc:spChg chg="add mod">
          <ac:chgData name="片岡　凪" userId="6b97ce02-9758-4744-8fe0-df337ee77828" providerId="ADAL" clId="{E6A30474-BB7C-4C8D-81F2-A9C4D40D5DB3}" dt="2021-06-02T15:35:08.494" v="2443" actId="1076"/>
          <ac:spMkLst>
            <pc:docMk/>
            <pc:sldMk cId="2218765453" sldId="275"/>
            <ac:spMk id="12" creationId="{A6231771-C4A6-4A7E-BC7B-6485D443EA19}"/>
          </ac:spMkLst>
        </pc:spChg>
        <pc:spChg chg="add mod">
          <ac:chgData name="片岡　凪" userId="6b97ce02-9758-4744-8fe0-df337ee77828" providerId="ADAL" clId="{E6A30474-BB7C-4C8D-81F2-A9C4D40D5DB3}" dt="2021-06-02T15:35:03.048" v="2442" actId="1076"/>
          <ac:spMkLst>
            <pc:docMk/>
            <pc:sldMk cId="2218765453" sldId="275"/>
            <ac:spMk id="13" creationId="{52F92BF1-7E61-4B51-85F5-6A2A9A9BE8B4}"/>
          </ac:spMkLst>
        </pc:spChg>
        <pc:spChg chg="add mod ord">
          <ac:chgData name="片岡　凪" userId="6b97ce02-9758-4744-8fe0-df337ee77828" providerId="ADAL" clId="{E6A30474-BB7C-4C8D-81F2-A9C4D40D5DB3}" dt="2021-06-02T15:41:52.189" v="2500" actId="207"/>
          <ac:spMkLst>
            <pc:docMk/>
            <pc:sldMk cId="2218765453" sldId="275"/>
            <ac:spMk id="19" creationId="{A14410AA-332A-4064-9B04-17592A2D4B93}"/>
          </ac:spMkLst>
        </pc:spChg>
        <pc:spChg chg="add mod">
          <ac:chgData name="片岡　凪" userId="6b97ce02-9758-4744-8fe0-df337ee77828" providerId="ADAL" clId="{E6A30474-BB7C-4C8D-81F2-A9C4D40D5DB3}" dt="2021-06-02T15:42:21.320" v="2503" actId="1076"/>
          <ac:spMkLst>
            <pc:docMk/>
            <pc:sldMk cId="2218765453" sldId="275"/>
            <ac:spMk id="20" creationId="{746AC38C-E257-48A5-AB72-12ADAA535DC1}"/>
          </ac:spMkLst>
        </pc:spChg>
        <pc:picChg chg="add del mod">
          <ac:chgData name="片岡　凪" userId="6b97ce02-9758-4744-8fe0-df337ee77828" providerId="ADAL" clId="{E6A30474-BB7C-4C8D-81F2-A9C4D40D5DB3}" dt="2021-06-02T15:06:26.443" v="2002" actId="478"/>
          <ac:picMkLst>
            <pc:docMk/>
            <pc:sldMk cId="2218765453" sldId="275"/>
            <ac:picMk id="5" creationId="{16E8F5BA-FB8A-47D6-AEAD-83A44CE2825F}"/>
          </ac:picMkLst>
        </pc:picChg>
        <pc:picChg chg="add mod">
          <ac:chgData name="片岡　凪" userId="6b97ce02-9758-4744-8fe0-df337ee77828" providerId="ADAL" clId="{E6A30474-BB7C-4C8D-81F2-A9C4D40D5DB3}" dt="2021-06-02T15:14:29.172" v="2171" actId="208"/>
          <ac:picMkLst>
            <pc:docMk/>
            <pc:sldMk cId="2218765453" sldId="275"/>
            <ac:picMk id="7" creationId="{7C511E6D-63E2-4C6A-95DD-D82120E526E4}"/>
          </ac:picMkLst>
        </pc:picChg>
        <pc:picChg chg="add mod">
          <ac:chgData name="片岡　凪" userId="6b97ce02-9758-4744-8fe0-df337ee77828" providerId="ADAL" clId="{E6A30474-BB7C-4C8D-81F2-A9C4D40D5DB3}" dt="2021-06-02T15:35:32.245" v="2446" actId="1076"/>
          <ac:picMkLst>
            <pc:docMk/>
            <pc:sldMk cId="2218765453" sldId="275"/>
            <ac:picMk id="9" creationId="{62370874-08E3-4B50-9B77-DB5D31B04E5D}"/>
          </ac:picMkLst>
        </pc:picChg>
        <pc:picChg chg="add mod">
          <ac:chgData name="片岡　凪" userId="6b97ce02-9758-4744-8fe0-df337ee77828" providerId="ADAL" clId="{E6A30474-BB7C-4C8D-81F2-A9C4D40D5DB3}" dt="2021-06-02T15:42:18.361" v="2502" actId="14100"/>
          <ac:picMkLst>
            <pc:docMk/>
            <pc:sldMk cId="2218765453" sldId="275"/>
            <ac:picMk id="15" creationId="{39FEC493-CE88-486C-8EA9-909BC54BFE97}"/>
          </ac:picMkLst>
        </pc:picChg>
        <pc:cxnChg chg="add del">
          <ac:chgData name="片岡　凪" userId="6b97ce02-9758-4744-8fe0-df337ee77828" providerId="ADAL" clId="{E6A30474-BB7C-4C8D-81F2-A9C4D40D5DB3}" dt="2021-06-02T15:18:11.781" v="2174" actId="11529"/>
          <ac:cxnSpMkLst>
            <pc:docMk/>
            <pc:sldMk cId="2218765453" sldId="275"/>
            <ac:cxnSpMk id="11" creationId="{93492953-4584-41B3-92AB-ED7ECF243CD0}"/>
          </ac:cxnSpMkLst>
        </pc:cxnChg>
        <pc:cxnChg chg="add del mod">
          <ac:chgData name="片岡　凪" userId="6b97ce02-9758-4744-8fe0-df337ee77828" providerId="ADAL" clId="{E6A30474-BB7C-4C8D-81F2-A9C4D40D5DB3}" dt="2021-06-02T15:37:03.924" v="2464" actId="478"/>
          <ac:cxnSpMkLst>
            <pc:docMk/>
            <pc:sldMk cId="2218765453" sldId="275"/>
            <ac:cxnSpMk id="17" creationId="{55A9BFD0-812D-4DF9-BF4C-EE21AC50F81B}"/>
          </ac:cxnSpMkLst>
        </pc:cxnChg>
        <pc:cxnChg chg="add del mod">
          <ac:chgData name="片岡　凪" userId="6b97ce02-9758-4744-8fe0-df337ee77828" providerId="ADAL" clId="{E6A30474-BB7C-4C8D-81F2-A9C4D40D5DB3}" dt="2021-06-02T15:37:03.053" v="2463" actId="478"/>
          <ac:cxnSpMkLst>
            <pc:docMk/>
            <pc:sldMk cId="2218765453" sldId="275"/>
            <ac:cxnSpMk id="18" creationId="{012231FD-2161-489E-B16B-321E7AD9B5B4}"/>
          </ac:cxnSpMkLst>
        </pc:cxnChg>
      </pc:sldChg>
      <pc:sldChg chg="addSp delSp modSp new mod">
        <pc:chgData name="片岡　凪" userId="6b97ce02-9758-4744-8fe0-df337ee77828" providerId="ADAL" clId="{E6A30474-BB7C-4C8D-81F2-A9C4D40D5DB3}" dt="2021-06-02T16:36:08.196" v="4388" actId="478"/>
        <pc:sldMkLst>
          <pc:docMk/>
          <pc:sldMk cId="880870086" sldId="276"/>
        </pc:sldMkLst>
        <pc:spChg chg="mod">
          <ac:chgData name="片岡　凪" userId="6b97ce02-9758-4744-8fe0-df337ee77828" providerId="ADAL" clId="{E6A30474-BB7C-4C8D-81F2-A9C4D40D5DB3}" dt="2021-06-02T15:57:22.311" v="3186" actId="20577"/>
          <ac:spMkLst>
            <pc:docMk/>
            <pc:sldMk cId="880870086" sldId="276"/>
            <ac:spMk id="2" creationId="{254D053E-104F-47CA-BE0F-E2CCBA51BD42}"/>
          </ac:spMkLst>
        </pc:spChg>
        <pc:spChg chg="mod">
          <ac:chgData name="片岡　凪" userId="6b97ce02-9758-4744-8fe0-df337ee77828" providerId="ADAL" clId="{E6A30474-BB7C-4C8D-81F2-A9C4D40D5DB3}" dt="2021-06-02T16:36:06.119" v="4387" actId="207"/>
          <ac:spMkLst>
            <pc:docMk/>
            <pc:sldMk cId="880870086" sldId="276"/>
            <ac:spMk id="3" creationId="{00FB188D-3813-48C5-92EA-920D87E7D536}"/>
          </ac:spMkLst>
        </pc:spChg>
        <pc:grpChg chg="add del mod">
          <ac:chgData name="片岡　凪" userId="6b97ce02-9758-4744-8fe0-df337ee77828" providerId="ADAL" clId="{E6A30474-BB7C-4C8D-81F2-A9C4D40D5DB3}" dt="2021-06-02T16:22:50.630" v="3775"/>
          <ac:grpSpMkLst>
            <pc:docMk/>
            <pc:sldMk cId="880870086" sldId="276"/>
            <ac:grpSpMk id="15" creationId="{3FDDD236-0BF0-4FD9-A3F7-1CE86D878423}"/>
          </ac:grpSpMkLst>
        </pc:grpChg>
        <pc:grpChg chg="mod">
          <ac:chgData name="片岡　凪" userId="6b97ce02-9758-4744-8fe0-df337ee77828" providerId="ADAL" clId="{E6A30474-BB7C-4C8D-81F2-A9C4D40D5DB3}" dt="2021-06-02T16:22:50.630" v="3775"/>
          <ac:grpSpMkLst>
            <pc:docMk/>
            <pc:sldMk cId="880870086" sldId="276"/>
            <ac:grpSpMk id="18" creationId="{67A1D3A5-5632-4519-89A3-15EFE634D690}"/>
          </ac:grpSpMkLst>
        </pc:grpChg>
        <pc:grpChg chg="mod">
          <ac:chgData name="片岡　凪" userId="6b97ce02-9758-4744-8fe0-df337ee77828" providerId="ADAL" clId="{E6A30474-BB7C-4C8D-81F2-A9C4D40D5DB3}" dt="2021-06-02T16:23:22.082" v="3782"/>
          <ac:grpSpMkLst>
            <pc:docMk/>
            <pc:sldMk cId="880870086" sldId="276"/>
            <ac:grpSpMk id="23" creationId="{53079D4F-7A21-457F-ADEF-B454F906AA44}"/>
          </ac:grpSpMkLst>
        </pc:grpChg>
        <pc:grpChg chg="mod">
          <ac:chgData name="片岡　凪" userId="6b97ce02-9758-4744-8fe0-df337ee77828" providerId="ADAL" clId="{E6A30474-BB7C-4C8D-81F2-A9C4D40D5DB3}" dt="2021-06-02T16:23:33.040" v="3793"/>
          <ac:grpSpMkLst>
            <pc:docMk/>
            <pc:sldMk cId="880870086" sldId="276"/>
            <ac:grpSpMk id="27" creationId="{E471CC50-2139-49D3-BFE4-8F137B2ACB90}"/>
          </ac:grpSpMkLst>
        </pc:grpChg>
        <pc:grpChg chg="del mod">
          <ac:chgData name="片岡　凪" userId="6b97ce02-9758-4744-8fe0-df337ee77828" providerId="ADAL" clId="{E6A30474-BB7C-4C8D-81F2-A9C4D40D5DB3}" dt="2021-06-02T16:23:39.795" v="3800"/>
          <ac:grpSpMkLst>
            <pc:docMk/>
            <pc:sldMk cId="880870086" sldId="276"/>
            <ac:grpSpMk id="32" creationId="{2BEF8403-8016-4B3A-85E6-DC4E942E9640}"/>
          </ac:grpSpMkLst>
        </pc:grpChg>
        <pc:grpChg chg="del mod">
          <ac:chgData name="片岡　凪" userId="6b97ce02-9758-4744-8fe0-df337ee77828" providerId="ADAL" clId="{E6A30474-BB7C-4C8D-81F2-A9C4D40D5DB3}" dt="2021-06-02T16:23:41.346" v="3802"/>
          <ac:grpSpMkLst>
            <pc:docMk/>
            <pc:sldMk cId="880870086" sldId="276"/>
            <ac:grpSpMk id="34" creationId="{433B7B76-2466-4F4E-902F-39734AB39594}"/>
          </ac:grpSpMkLst>
        </pc:grpChg>
        <pc:grpChg chg="del mod">
          <ac:chgData name="片岡　凪" userId="6b97ce02-9758-4744-8fe0-df337ee77828" providerId="ADAL" clId="{E6A30474-BB7C-4C8D-81F2-A9C4D40D5DB3}" dt="2021-06-02T16:23:53.172" v="3809"/>
          <ac:grpSpMkLst>
            <pc:docMk/>
            <pc:sldMk cId="880870086" sldId="276"/>
            <ac:grpSpMk id="36" creationId="{36EEE8FE-610F-4893-80E1-1E02BF7D42C6}"/>
          </ac:grpSpMkLst>
        </pc:grpChg>
        <pc:grpChg chg="del mod">
          <ac:chgData name="片岡　凪" userId="6b97ce02-9758-4744-8fe0-df337ee77828" providerId="ADAL" clId="{E6A30474-BB7C-4C8D-81F2-A9C4D40D5DB3}" dt="2021-06-02T16:23:54.643" v="3812"/>
          <ac:grpSpMkLst>
            <pc:docMk/>
            <pc:sldMk cId="880870086" sldId="276"/>
            <ac:grpSpMk id="42" creationId="{657F1221-30DC-4BAE-989A-0B2FCE11E2D2}"/>
          </ac:grpSpMkLst>
        </pc:grpChg>
        <pc:grpChg chg="del mod">
          <ac:chgData name="片岡　凪" userId="6b97ce02-9758-4744-8fe0-df337ee77828" providerId="ADAL" clId="{E6A30474-BB7C-4C8D-81F2-A9C4D40D5DB3}" dt="2021-06-02T16:25:10.064" v="3865"/>
          <ac:grpSpMkLst>
            <pc:docMk/>
            <pc:sldMk cId="880870086" sldId="276"/>
            <ac:grpSpMk id="45" creationId="{B857B281-29F5-4882-BB49-496151F391BA}"/>
          </ac:grpSpMkLst>
        </pc:grpChg>
        <pc:grpChg chg="mod">
          <ac:chgData name="片岡　凪" userId="6b97ce02-9758-4744-8fe0-df337ee77828" providerId="ADAL" clId="{E6A30474-BB7C-4C8D-81F2-A9C4D40D5DB3}" dt="2021-06-02T16:24:01.983" v="3823"/>
          <ac:grpSpMkLst>
            <pc:docMk/>
            <pc:sldMk cId="880870086" sldId="276"/>
            <ac:grpSpMk id="54" creationId="{75357B61-4ACF-43C1-8FF4-763F1BCAB2BE}"/>
          </ac:grpSpMkLst>
        </pc:grpChg>
        <pc:grpChg chg="add del mod">
          <ac:chgData name="片岡　凪" userId="6b97ce02-9758-4744-8fe0-df337ee77828" providerId="ADAL" clId="{E6A30474-BB7C-4C8D-81F2-A9C4D40D5DB3}" dt="2021-06-02T16:30:20.299" v="4240"/>
          <ac:grpSpMkLst>
            <pc:docMk/>
            <pc:sldMk cId="880870086" sldId="276"/>
            <ac:grpSpMk id="57" creationId="{01E9874F-62FF-41E3-AFB4-19356E2B6FC4}"/>
          </ac:grpSpMkLst>
        </pc:grpChg>
        <pc:grpChg chg="mod">
          <ac:chgData name="片岡　凪" userId="6b97ce02-9758-4744-8fe0-df337ee77828" providerId="ADAL" clId="{E6A30474-BB7C-4C8D-81F2-A9C4D40D5DB3}" dt="2021-06-02T16:24:11.338" v="3839"/>
          <ac:grpSpMkLst>
            <pc:docMk/>
            <pc:sldMk cId="880870086" sldId="276"/>
            <ac:grpSpMk id="68" creationId="{5BFBB5F0-2CB0-4564-AAC3-5A1EB93F39B8}"/>
          </ac:grpSpMkLst>
        </pc:grpChg>
        <pc:grpChg chg="add del mod">
          <ac:chgData name="片岡　凪" userId="6b97ce02-9758-4744-8fe0-df337ee77828" providerId="ADAL" clId="{E6A30474-BB7C-4C8D-81F2-A9C4D40D5DB3}" dt="2021-06-02T16:30:20.299" v="4240"/>
          <ac:grpSpMkLst>
            <pc:docMk/>
            <pc:sldMk cId="880870086" sldId="276"/>
            <ac:grpSpMk id="75" creationId="{C1056B1D-8817-44EF-94C9-EC941C2203F1}"/>
          </ac:grpSpMkLst>
        </pc:grpChg>
        <pc:grpChg chg="add del mod">
          <ac:chgData name="片岡　凪" userId="6b97ce02-9758-4744-8fe0-df337ee77828" providerId="ADAL" clId="{E6A30474-BB7C-4C8D-81F2-A9C4D40D5DB3}" dt="2021-06-02T16:30:20.299" v="4240"/>
          <ac:grpSpMkLst>
            <pc:docMk/>
            <pc:sldMk cId="880870086" sldId="276"/>
            <ac:grpSpMk id="80" creationId="{EDBC3B03-F145-4759-A4A5-4DFB608955A5}"/>
          </ac:grpSpMkLst>
        </pc:grpChg>
        <pc:grpChg chg="mod">
          <ac:chgData name="片岡　凪" userId="6b97ce02-9758-4744-8fe0-df337ee77828" providerId="ADAL" clId="{E6A30474-BB7C-4C8D-81F2-A9C4D40D5DB3}" dt="2021-06-02T16:25:03.424" v="3859"/>
          <ac:grpSpMkLst>
            <pc:docMk/>
            <pc:sldMk cId="880870086" sldId="276"/>
            <ac:grpSpMk id="83" creationId="{4353A52F-A59A-4C66-8790-F4DD257A600A}"/>
          </ac:grpSpMkLst>
        </pc:grpChg>
        <pc:grpChg chg="mod">
          <ac:chgData name="片岡　凪" userId="6b97ce02-9758-4744-8fe0-df337ee77828" providerId="ADAL" clId="{E6A30474-BB7C-4C8D-81F2-A9C4D40D5DB3}" dt="2021-06-02T16:25:10.064" v="3865"/>
          <ac:grpSpMkLst>
            <pc:docMk/>
            <pc:sldMk cId="880870086" sldId="276"/>
            <ac:grpSpMk id="89" creationId="{8851295B-5860-46C6-9BAC-6C323F2BABEC}"/>
          </ac:grpSpMkLst>
        </pc:grpChg>
        <pc:grpChg chg="add del mod">
          <ac:chgData name="片岡　凪" userId="6b97ce02-9758-4744-8fe0-df337ee77828" providerId="ADAL" clId="{E6A30474-BB7C-4C8D-81F2-A9C4D40D5DB3}" dt="2021-06-02T16:25:34.582" v="3876"/>
          <ac:grpSpMkLst>
            <pc:docMk/>
            <pc:sldMk cId="880870086" sldId="276"/>
            <ac:grpSpMk id="94" creationId="{473B9CF7-B557-4EEA-BEB5-7DEBC098D325}"/>
          </ac:grpSpMkLst>
        </pc:grpChg>
        <pc:grpChg chg="mod">
          <ac:chgData name="片岡　凪" userId="6b97ce02-9758-4744-8fe0-df337ee77828" providerId="ADAL" clId="{E6A30474-BB7C-4C8D-81F2-A9C4D40D5DB3}" dt="2021-06-02T16:25:34.582" v="3876"/>
          <ac:grpSpMkLst>
            <pc:docMk/>
            <pc:sldMk cId="880870086" sldId="276"/>
            <ac:grpSpMk id="95" creationId="{8DD852B9-BAE5-461C-8BB5-F8BFF2FCB83A}"/>
          </ac:grpSpMkLst>
        </pc:grpChg>
        <pc:grpChg chg="mod">
          <ac:chgData name="片岡　凪" userId="6b97ce02-9758-4744-8fe0-df337ee77828" providerId="ADAL" clId="{E6A30474-BB7C-4C8D-81F2-A9C4D40D5DB3}" dt="2021-06-02T16:25:34.359" v="3874"/>
          <ac:grpSpMkLst>
            <pc:docMk/>
            <pc:sldMk cId="880870086" sldId="276"/>
            <ac:grpSpMk id="97" creationId="{F5C4196A-57B0-45A5-8A02-EFB9888CF178}"/>
          </ac:grpSpMkLst>
        </pc:grpChg>
        <pc:grpChg chg="mod">
          <ac:chgData name="片岡　凪" userId="6b97ce02-9758-4744-8fe0-df337ee77828" providerId="ADAL" clId="{E6A30474-BB7C-4C8D-81F2-A9C4D40D5DB3}" dt="2021-06-02T16:25:40.113" v="3884"/>
          <ac:grpSpMkLst>
            <pc:docMk/>
            <pc:sldMk cId="880870086" sldId="276"/>
            <ac:grpSpMk id="101" creationId="{AAEA0120-6086-4B3B-9407-D58EB28FE109}"/>
          </ac:grpSpMkLst>
        </pc:grpChg>
        <pc:grpChg chg="mod">
          <ac:chgData name="片岡　凪" userId="6b97ce02-9758-4744-8fe0-df337ee77828" providerId="ADAL" clId="{E6A30474-BB7C-4C8D-81F2-A9C4D40D5DB3}" dt="2021-06-02T16:25:42.960" v="3888"/>
          <ac:grpSpMkLst>
            <pc:docMk/>
            <pc:sldMk cId="880870086" sldId="276"/>
            <ac:grpSpMk id="105" creationId="{2A492A74-6230-4FD6-9152-D4DB1569EC72}"/>
          </ac:grpSpMkLst>
        </pc:grpChg>
        <pc:grpChg chg="mod">
          <ac:chgData name="片岡　凪" userId="6b97ce02-9758-4744-8fe0-df337ee77828" providerId="ADAL" clId="{E6A30474-BB7C-4C8D-81F2-A9C4D40D5DB3}" dt="2021-06-02T16:25:48.215" v="3899"/>
          <ac:grpSpMkLst>
            <pc:docMk/>
            <pc:sldMk cId="880870086" sldId="276"/>
            <ac:grpSpMk id="114" creationId="{88E67D0F-A4B7-4D23-8427-E38D68255D1C}"/>
          </ac:grpSpMkLst>
        </pc:grpChg>
        <pc:grpChg chg="mod">
          <ac:chgData name="片岡　凪" userId="6b97ce02-9758-4744-8fe0-df337ee77828" providerId="ADAL" clId="{E6A30474-BB7C-4C8D-81F2-A9C4D40D5DB3}" dt="2021-06-02T16:25:59.321" v="3924"/>
          <ac:grpSpMkLst>
            <pc:docMk/>
            <pc:sldMk cId="880870086" sldId="276"/>
            <ac:grpSpMk id="134" creationId="{45539DDD-E559-45AB-9EF7-604D935AAFC9}"/>
          </ac:grpSpMkLst>
        </pc:grpChg>
        <pc:grpChg chg="mod">
          <ac:chgData name="片岡　凪" userId="6b97ce02-9758-4744-8fe0-df337ee77828" providerId="ADAL" clId="{E6A30474-BB7C-4C8D-81F2-A9C4D40D5DB3}" dt="2021-06-02T16:26:05.344" v="3939"/>
          <ac:grpSpMkLst>
            <pc:docMk/>
            <pc:sldMk cId="880870086" sldId="276"/>
            <ac:grpSpMk id="146" creationId="{201120C3-1441-49B2-987A-DC0ACE966840}"/>
          </ac:grpSpMkLst>
        </pc:grpChg>
        <pc:grpChg chg="del mod">
          <ac:chgData name="片岡　凪" userId="6b97ce02-9758-4744-8fe0-df337ee77828" providerId="ADAL" clId="{E6A30474-BB7C-4C8D-81F2-A9C4D40D5DB3}" dt="2021-06-02T16:26:10.383" v="3948"/>
          <ac:grpSpMkLst>
            <pc:docMk/>
            <pc:sldMk cId="880870086" sldId="276"/>
            <ac:grpSpMk id="152" creationId="{923534D6-111B-4D4D-829E-7E2A8BA533DC}"/>
          </ac:grpSpMkLst>
        </pc:grpChg>
        <pc:grpChg chg="del mod">
          <ac:chgData name="片岡　凪" userId="6b97ce02-9758-4744-8fe0-df337ee77828" providerId="ADAL" clId="{E6A30474-BB7C-4C8D-81F2-A9C4D40D5DB3}" dt="2021-06-02T16:26:14.679" v="3959"/>
          <ac:grpSpMkLst>
            <pc:docMk/>
            <pc:sldMk cId="880870086" sldId="276"/>
            <ac:grpSpMk id="154" creationId="{2AD7CB1C-A27E-4D34-BE34-0145A63E294F}"/>
          </ac:grpSpMkLst>
        </pc:grpChg>
        <pc:grpChg chg="del mod">
          <ac:chgData name="片岡　凪" userId="6b97ce02-9758-4744-8fe0-df337ee77828" providerId="ADAL" clId="{E6A30474-BB7C-4C8D-81F2-A9C4D40D5DB3}" dt="2021-06-02T16:26:16.782" v="3961"/>
          <ac:grpSpMkLst>
            <pc:docMk/>
            <pc:sldMk cId="880870086" sldId="276"/>
            <ac:grpSpMk id="164" creationId="{2F3B0D75-9077-4332-920D-AB753DE2E1AF}"/>
          </ac:grpSpMkLst>
        </pc:grpChg>
        <pc:grpChg chg="mod">
          <ac:chgData name="片岡　凪" userId="6b97ce02-9758-4744-8fe0-df337ee77828" providerId="ADAL" clId="{E6A30474-BB7C-4C8D-81F2-A9C4D40D5DB3}" dt="2021-06-02T16:26:16.782" v="3961"/>
          <ac:grpSpMkLst>
            <pc:docMk/>
            <pc:sldMk cId="880870086" sldId="276"/>
            <ac:grpSpMk id="166" creationId="{BD435D5B-EB99-448E-878B-03EFF9C04D8F}"/>
          </ac:grpSpMkLst>
        </pc:grpChg>
        <pc:grpChg chg="add del mod">
          <ac:chgData name="片岡　凪" userId="6b97ce02-9758-4744-8fe0-df337ee77828" providerId="ADAL" clId="{E6A30474-BB7C-4C8D-81F2-A9C4D40D5DB3}" dt="2021-06-02T16:28:14.912" v="4069"/>
          <ac:grpSpMkLst>
            <pc:docMk/>
            <pc:sldMk cId="880870086" sldId="276"/>
            <ac:grpSpMk id="175" creationId="{799C961F-FC53-4682-B4A1-660EFA13A2F2}"/>
          </ac:grpSpMkLst>
        </pc:grpChg>
        <pc:grpChg chg="mod">
          <ac:chgData name="片岡　凪" userId="6b97ce02-9758-4744-8fe0-df337ee77828" providerId="ADAL" clId="{E6A30474-BB7C-4C8D-81F2-A9C4D40D5DB3}" dt="2021-06-02T16:27:37.975" v="3978"/>
          <ac:grpSpMkLst>
            <pc:docMk/>
            <pc:sldMk cId="880870086" sldId="276"/>
            <ac:grpSpMk id="180" creationId="{4F8EAFB5-F554-4182-8F8D-6675FCD7DDB9}"/>
          </ac:grpSpMkLst>
        </pc:grpChg>
        <pc:grpChg chg="del mod">
          <ac:chgData name="片岡　凪" userId="6b97ce02-9758-4744-8fe0-df337ee77828" providerId="ADAL" clId="{E6A30474-BB7C-4C8D-81F2-A9C4D40D5DB3}" dt="2021-06-02T16:29:49.835" v="4218"/>
          <ac:grpSpMkLst>
            <pc:docMk/>
            <pc:sldMk cId="880870086" sldId="276"/>
            <ac:grpSpMk id="183" creationId="{611FF305-8669-4E7C-ADB7-3F497B1848A4}"/>
          </ac:grpSpMkLst>
        </pc:grpChg>
        <pc:grpChg chg="mod">
          <ac:chgData name="片岡　凪" userId="6b97ce02-9758-4744-8fe0-df337ee77828" providerId="ADAL" clId="{E6A30474-BB7C-4C8D-81F2-A9C4D40D5DB3}" dt="2021-06-02T16:27:47.481" v="3996"/>
          <ac:grpSpMkLst>
            <pc:docMk/>
            <pc:sldMk cId="880870086" sldId="276"/>
            <ac:grpSpMk id="190" creationId="{C076C2FB-AB83-40B3-8516-0F025076DE3E}"/>
          </ac:grpSpMkLst>
        </pc:grpChg>
        <pc:grpChg chg="mod">
          <ac:chgData name="片岡　凪" userId="6b97ce02-9758-4744-8fe0-df337ee77828" providerId="ADAL" clId="{E6A30474-BB7C-4C8D-81F2-A9C4D40D5DB3}" dt="2021-06-02T16:27:55.267" v="4020"/>
          <ac:grpSpMkLst>
            <pc:docMk/>
            <pc:sldMk cId="880870086" sldId="276"/>
            <ac:grpSpMk id="208" creationId="{50EA4898-ABD9-4AF5-8355-D8AA772FAC6A}"/>
          </ac:grpSpMkLst>
        </pc:grpChg>
        <pc:grpChg chg="mod">
          <ac:chgData name="片岡　凪" userId="6b97ce02-9758-4744-8fe0-df337ee77828" providerId="ADAL" clId="{E6A30474-BB7C-4C8D-81F2-A9C4D40D5DB3}" dt="2021-06-02T16:28:07.617" v="4050"/>
          <ac:grpSpMkLst>
            <pc:docMk/>
            <pc:sldMk cId="880870086" sldId="276"/>
            <ac:grpSpMk id="215" creationId="{A8A16F64-5C74-4502-B147-354E18FC77C1}"/>
          </ac:grpSpMkLst>
        </pc:grpChg>
        <pc:grpChg chg="del mod">
          <ac:chgData name="片岡　凪" userId="6b97ce02-9758-4744-8fe0-df337ee77828" providerId="ADAL" clId="{E6A30474-BB7C-4C8D-81F2-A9C4D40D5DB3}" dt="2021-06-02T16:28:17.790" v="4076"/>
          <ac:grpSpMkLst>
            <pc:docMk/>
            <pc:sldMk cId="880870086" sldId="276"/>
            <ac:grpSpMk id="228" creationId="{331BC129-AC6D-47CD-9A07-E13244978F1E}"/>
          </ac:grpSpMkLst>
        </pc:grpChg>
        <pc:grpChg chg="add del mod">
          <ac:chgData name="片岡　凪" userId="6b97ce02-9758-4744-8fe0-df337ee77828" providerId="ADAL" clId="{E6A30474-BB7C-4C8D-81F2-A9C4D40D5DB3}" dt="2021-06-02T16:28:28.349" v="4097"/>
          <ac:grpSpMkLst>
            <pc:docMk/>
            <pc:sldMk cId="880870086" sldId="276"/>
            <ac:grpSpMk id="233" creationId="{9B471445-16EF-437A-9A75-5E65CB046142}"/>
          </ac:grpSpMkLst>
        </pc:grpChg>
        <pc:grpChg chg="mod">
          <ac:chgData name="片岡　凪" userId="6b97ce02-9758-4744-8fe0-df337ee77828" providerId="ADAL" clId="{E6A30474-BB7C-4C8D-81F2-A9C4D40D5DB3}" dt="2021-06-02T16:28:21.036" v="4084"/>
          <ac:grpSpMkLst>
            <pc:docMk/>
            <pc:sldMk cId="880870086" sldId="276"/>
            <ac:grpSpMk id="239" creationId="{7B8CB67D-F257-4596-AB07-883A01D5BAA3}"/>
          </ac:grpSpMkLst>
        </pc:grpChg>
        <pc:grpChg chg="mod">
          <ac:chgData name="片岡　凪" userId="6b97ce02-9758-4744-8fe0-df337ee77828" providerId="ADAL" clId="{E6A30474-BB7C-4C8D-81F2-A9C4D40D5DB3}" dt="2021-06-02T16:28:25.595" v="4094"/>
          <ac:grpSpMkLst>
            <pc:docMk/>
            <pc:sldMk cId="880870086" sldId="276"/>
            <ac:grpSpMk id="245" creationId="{5CA14B63-8C16-43D4-96AE-91F20D684CB9}"/>
          </ac:grpSpMkLst>
        </pc:grpChg>
        <pc:grpChg chg="del mod">
          <ac:chgData name="片岡　凪" userId="6b97ce02-9758-4744-8fe0-df337ee77828" providerId="ADAL" clId="{E6A30474-BB7C-4C8D-81F2-A9C4D40D5DB3}" dt="2021-06-02T16:29:16.056" v="4189"/>
          <ac:grpSpMkLst>
            <pc:docMk/>
            <pc:sldMk cId="880870086" sldId="276"/>
            <ac:grpSpMk id="248" creationId="{993C30C0-29F5-4A1A-B588-D38B226C1C73}"/>
          </ac:grpSpMkLst>
        </pc:grpChg>
        <pc:grpChg chg="add del mod">
          <ac:chgData name="片岡　凪" userId="6b97ce02-9758-4744-8fe0-df337ee77828" providerId="ADAL" clId="{E6A30474-BB7C-4C8D-81F2-A9C4D40D5DB3}" dt="2021-06-02T16:29:02.225" v="4171"/>
          <ac:grpSpMkLst>
            <pc:docMk/>
            <pc:sldMk cId="880870086" sldId="276"/>
            <ac:grpSpMk id="259" creationId="{E7F3F3E5-B68D-4D92-B2F8-5B6A851C229E}"/>
          </ac:grpSpMkLst>
        </pc:grpChg>
        <pc:grpChg chg="add del mod">
          <ac:chgData name="片岡　凪" userId="6b97ce02-9758-4744-8fe0-df337ee77828" providerId="ADAL" clId="{E6A30474-BB7C-4C8D-81F2-A9C4D40D5DB3}" dt="2021-06-02T16:29:01.897" v="4168"/>
          <ac:grpSpMkLst>
            <pc:docMk/>
            <pc:sldMk cId="880870086" sldId="276"/>
            <ac:grpSpMk id="264" creationId="{069F0C18-434A-4AC4-8044-BAE28C37E334}"/>
          </ac:grpSpMkLst>
        </pc:grpChg>
        <pc:grpChg chg="add del mod">
          <ac:chgData name="片岡　凪" userId="6b97ce02-9758-4744-8fe0-df337ee77828" providerId="ADAL" clId="{E6A30474-BB7C-4C8D-81F2-A9C4D40D5DB3}" dt="2021-06-02T16:29:01.112" v="4162"/>
          <ac:grpSpMkLst>
            <pc:docMk/>
            <pc:sldMk cId="880870086" sldId="276"/>
            <ac:grpSpMk id="270" creationId="{E4107B05-8D8B-4E26-AAF0-1C206404A0D5}"/>
          </ac:grpSpMkLst>
        </pc:grpChg>
        <pc:grpChg chg="add del mod">
          <ac:chgData name="片岡　凪" userId="6b97ce02-9758-4744-8fe0-df337ee77828" providerId="ADAL" clId="{E6A30474-BB7C-4C8D-81F2-A9C4D40D5DB3}" dt="2021-06-02T16:29:00.484" v="4157"/>
          <ac:grpSpMkLst>
            <pc:docMk/>
            <pc:sldMk cId="880870086" sldId="276"/>
            <ac:grpSpMk id="275" creationId="{F8371342-7D51-4CB5-878D-5C8A516905B3}"/>
          </ac:grpSpMkLst>
        </pc:grpChg>
        <pc:grpChg chg="mod">
          <ac:chgData name="片岡　凪" userId="6b97ce02-9758-4744-8fe0-df337ee77828" providerId="ADAL" clId="{E6A30474-BB7C-4C8D-81F2-A9C4D40D5DB3}" dt="2021-06-02T16:29:00.124" v="4154"/>
          <ac:grpSpMkLst>
            <pc:docMk/>
            <pc:sldMk cId="880870086" sldId="276"/>
            <ac:grpSpMk id="278" creationId="{CE6B1375-0E51-4BD6-8D59-AE07131524DC}"/>
          </ac:grpSpMkLst>
        </pc:grpChg>
        <pc:grpChg chg="del mod">
          <ac:chgData name="片岡　凪" userId="6b97ce02-9758-4744-8fe0-df337ee77828" providerId="ADAL" clId="{E6A30474-BB7C-4C8D-81F2-A9C4D40D5DB3}" dt="2021-06-02T16:29:16.056" v="4189"/>
          <ac:grpSpMkLst>
            <pc:docMk/>
            <pc:sldMk cId="880870086" sldId="276"/>
            <ac:grpSpMk id="281" creationId="{7A1DFBE5-EE5B-46C9-9B03-C928A8B73BC0}"/>
          </ac:grpSpMkLst>
        </pc:grpChg>
        <pc:grpChg chg="add del mod">
          <ac:chgData name="片岡　凪" userId="6b97ce02-9758-4744-8fe0-df337ee77828" providerId="ADAL" clId="{E6A30474-BB7C-4C8D-81F2-A9C4D40D5DB3}" dt="2021-06-02T16:29:22.334" v="4201"/>
          <ac:grpSpMkLst>
            <pc:docMk/>
            <pc:sldMk cId="880870086" sldId="276"/>
            <ac:grpSpMk id="287" creationId="{8682A80E-C8FB-4B13-ABD4-C74F52F12BC6}"/>
          </ac:grpSpMkLst>
        </pc:grpChg>
        <pc:grpChg chg="mod">
          <ac:chgData name="片岡　凪" userId="6b97ce02-9758-4744-8fe0-df337ee77828" providerId="ADAL" clId="{E6A30474-BB7C-4C8D-81F2-A9C4D40D5DB3}" dt="2021-06-02T16:29:18.985" v="4195"/>
          <ac:grpSpMkLst>
            <pc:docMk/>
            <pc:sldMk cId="880870086" sldId="276"/>
            <ac:grpSpMk id="291" creationId="{C9FD6FDE-9380-4D21-95A8-A0FFDB511233}"/>
          </ac:grpSpMkLst>
        </pc:grpChg>
        <pc:grpChg chg="mod">
          <ac:chgData name="片岡　凪" userId="6b97ce02-9758-4744-8fe0-df337ee77828" providerId="ADAL" clId="{E6A30474-BB7C-4C8D-81F2-A9C4D40D5DB3}" dt="2021-06-02T16:29:22.334" v="4201"/>
          <ac:grpSpMkLst>
            <pc:docMk/>
            <pc:sldMk cId="880870086" sldId="276"/>
            <ac:grpSpMk id="297" creationId="{BA5B14AF-9BF8-4207-A30A-13EC9D0ED594}"/>
          </ac:grpSpMkLst>
        </pc:grpChg>
        <pc:grpChg chg="del mod">
          <ac:chgData name="片岡　凪" userId="6b97ce02-9758-4744-8fe0-df337ee77828" providerId="ADAL" clId="{E6A30474-BB7C-4C8D-81F2-A9C4D40D5DB3}" dt="2021-06-02T16:29:29.899" v="4217"/>
          <ac:grpSpMkLst>
            <pc:docMk/>
            <pc:sldMk cId="880870086" sldId="276"/>
            <ac:grpSpMk id="309" creationId="{09614F3D-01CB-4AA8-816A-F749CA601A44}"/>
          </ac:grpSpMkLst>
        </pc:grpChg>
        <pc:grpChg chg="mod">
          <ac:chgData name="片岡　凪" userId="6b97ce02-9758-4744-8fe0-df337ee77828" providerId="ADAL" clId="{E6A30474-BB7C-4C8D-81F2-A9C4D40D5DB3}" dt="2021-06-02T16:29:29.899" v="4217"/>
          <ac:grpSpMkLst>
            <pc:docMk/>
            <pc:sldMk cId="880870086" sldId="276"/>
            <ac:grpSpMk id="311" creationId="{507AF5BF-23BD-4F08-86ED-44EE0C472170}"/>
          </ac:grpSpMkLst>
        </pc:grpChg>
        <pc:grpChg chg="mod">
          <ac:chgData name="片岡　凪" userId="6b97ce02-9758-4744-8fe0-df337ee77828" providerId="ADAL" clId="{E6A30474-BB7C-4C8D-81F2-A9C4D40D5DB3}" dt="2021-06-02T16:30:20.299" v="4240"/>
          <ac:grpSpMkLst>
            <pc:docMk/>
            <pc:sldMk cId="880870086" sldId="276"/>
            <ac:grpSpMk id="315" creationId="{73898FFD-6556-40E6-8CA8-EEA5853B922F}"/>
          </ac:grpSpMkLst>
        </pc:grpChg>
        <pc:grpChg chg="del mod">
          <ac:chgData name="片岡　凪" userId="6b97ce02-9758-4744-8fe0-df337ee77828" providerId="ADAL" clId="{E6A30474-BB7C-4C8D-81F2-A9C4D40D5DB3}" dt="2021-06-02T16:31:20.278" v="4263"/>
          <ac:grpSpMkLst>
            <pc:docMk/>
            <pc:sldMk cId="880870086" sldId="276"/>
            <ac:grpSpMk id="328" creationId="{3092A2E5-18F4-4451-850C-2F32A44C65DC}"/>
          </ac:grpSpMkLst>
        </pc:grpChg>
        <pc:grpChg chg="mod">
          <ac:chgData name="片岡　凪" userId="6b97ce02-9758-4744-8fe0-df337ee77828" providerId="ADAL" clId="{E6A30474-BB7C-4C8D-81F2-A9C4D40D5DB3}" dt="2021-06-02T16:31:20.278" v="4263"/>
          <ac:grpSpMkLst>
            <pc:docMk/>
            <pc:sldMk cId="880870086" sldId="276"/>
            <ac:grpSpMk id="336" creationId="{C560E486-8683-4FF1-8F5D-C8658B7179FB}"/>
          </ac:grpSpMkLst>
        </pc:grpChg>
        <pc:grpChg chg="mod">
          <ac:chgData name="片岡　凪" userId="6b97ce02-9758-4744-8fe0-df337ee77828" providerId="ADAL" clId="{E6A30474-BB7C-4C8D-81F2-A9C4D40D5DB3}" dt="2021-06-02T16:31:28.030" v="4266"/>
          <ac:grpSpMkLst>
            <pc:docMk/>
            <pc:sldMk cId="880870086" sldId="276"/>
            <ac:grpSpMk id="339" creationId="{C2034ECD-130E-44CD-8FAA-769481D4033A}"/>
          </ac:grpSpMkLst>
        </pc:grpChg>
        <pc:grpChg chg="del mod">
          <ac:chgData name="片岡　凪" userId="6b97ce02-9758-4744-8fe0-df337ee77828" providerId="ADAL" clId="{E6A30474-BB7C-4C8D-81F2-A9C4D40D5DB3}" dt="2021-06-02T16:31:33.136" v="4277"/>
          <ac:grpSpMkLst>
            <pc:docMk/>
            <pc:sldMk cId="880870086" sldId="276"/>
            <ac:grpSpMk id="342" creationId="{E675C1FF-9D91-4535-97F7-F4F9CB44CE17}"/>
          </ac:grpSpMkLst>
        </pc:grpChg>
        <pc:grpChg chg="mod">
          <ac:chgData name="片岡　凪" userId="6b97ce02-9758-4744-8fe0-df337ee77828" providerId="ADAL" clId="{E6A30474-BB7C-4C8D-81F2-A9C4D40D5DB3}" dt="2021-06-02T16:31:33.136" v="4277"/>
          <ac:grpSpMkLst>
            <pc:docMk/>
            <pc:sldMk cId="880870086" sldId="276"/>
            <ac:grpSpMk id="350" creationId="{45170362-F05F-4FCA-A9D5-BBC9ADC84EF4}"/>
          </ac:grpSpMkLst>
        </pc:grpChg>
        <pc:grpChg chg="mod">
          <ac:chgData name="片岡　凪" userId="6b97ce02-9758-4744-8fe0-df337ee77828" providerId="ADAL" clId="{E6A30474-BB7C-4C8D-81F2-A9C4D40D5DB3}" dt="2021-06-02T16:31:52.839" v="4283"/>
          <ac:grpSpMkLst>
            <pc:docMk/>
            <pc:sldMk cId="880870086" sldId="276"/>
            <ac:grpSpMk id="355" creationId="{AC0E650C-B721-40EB-BB90-3B53F79C9B20}"/>
          </ac:grpSpMkLst>
        </pc:grpChg>
        <pc:grpChg chg="del mod">
          <ac:chgData name="片岡　凪" userId="6b97ce02-9758-4744-8fe0-df337ee77828" providerId="ADAL" clId="{E6A30474-BB7C-4C8D-81F2-A9C4D40D5DB3}" dt="2021-06-02T16:32:04.610" v="4300"/>
          <ac:grpSpMkLst>
            <pc:docMk/>
            <pc:sldMk cId="880870086" sldId="276"/>
            <ac:grpSpMk id="359" creationId="{2DA94966-C92D-4C0E-92AC-F453FD12FBD5}"/>
          </ac:grpSpMkLst>
        </pc:grpChg>
        <pc:grpChg chg="mod">
          <ac:chgData name="片岡　凪" userId="6b97ce02-9758-4744-8fe0-df337ee77828" providerId="ADAL" clId="{E6A30474-BB7C-4C8D-81F2-A9C4D40D5DB3}" dt="2021-06-02T16:32:04.610" v="4300"/>
          <ac:grpSpMkLst>
            <pc:docMk/>
            <pc:sldMk cId="880870086" sldId="276"/>
            <ac:grpSpMk id="371" creationId="{B0AD4651-FAA8-4A56-9921-009B03FBC501}"/>
          </ac:grpSpMkLst>
        </pc:grpChg>
        <pc:grpChg chg="mod">
          <ac:chgData name="片岡　凪" userId="6b97ce02-9758-4744-8fe0-df337ee77828" providerId="ADAL" clId="{E6A30474-BB7C-4C8D-81F2-A9C4D40D5DB3}" dt="2021-06-02T16:32:09.575" v="4309"/>
          <ac:grpSpMkLst>
            <pc:docMk/>
            <pc:sldMk cId="880870086" sldId="276"/>
            <ac:grpSpMk id="380" creationId="{B4F2D47D-3AD8-4BEA-AFB5-F6E0901F9D5A}"/>
          </ac:grpSpMkLst>
        </pc:grpChg>
        <pc:grpChg chg="del mod">
          <ac:chgData name="片岡　凪" userId="6b97ce02-9758-4744-8fe0-df337ee77828" providerId="ADAL" clId="{E6A30474-BB7C-4C8D-81F2-A9C4D40D5DB3}" dt="2021-06-02T16:32:14.274" v="4317"/>
          <ac:grpSpMkLst>
            <pc:docMk/>
            <pc:sldMk cId="880870086" sldId="276"/>
            <ac:grpSpMk id="384" creationId="{29BD3469-664F-4BE7-B44D-A11E6544BAAD}"/>
          </ac:grpSpMkLst>
        </pc:grpChg>
        <pc:grpChg chg="add del mod">
          <ac:chgData name="片岡　凪" userId="6b97ce02-9758-4744-8fe0-df337ee77828" providerId="ADAL" clId="{E6A30474-BB7C-4C8D-81F2-A9C4D40D5DB3}" dt="2021-06-02T16:33:08.052" v="4374"/>
          <ac:grpSpMkLst>
            <pc:docMk/>
            <pc:sldMk cId="880870086" sldId="276"/>
            <ac:grpSpMk id="387" creationId="{E4A4D9DD-3793-4A6F-A8E0-EA31668D88B3}"/>
          </ac:grpSpMkLst>
        </pc:grpChg>
        <pc:grpChg chg="mod">
          <ac:chgData name="片岡　凪" userId="6b97ce02-9758-4744-8fe0-df337ee77828" providerId="ADAL" clId="{E6A30474-BB7C-4C8D-81F2-A9C4D40D5DB3}" dt="2021-06-02T16:32:19.966" v="4331"/>
          <ac:grpSpMkLst>
            <pc:docMk/>
            <pc:sldMk cId="880870086" sldId="276"/>
            <ac:grpSpMk id="398" creationId="{2BBF28BD-C170-4FEF-900A-1291C088B04C}"/>
          </ac:grpSpMkLst>
        </pc:grpChg>
        <pc:grpChg chg="add del mod">
          <ac:chgData name="片岡　凪" userId="6b97ce02-9758-4744-8fe0-df337ee77828" providerId="ADAL" clId="{E6A30474-BB7C-4C8D-81F2-A9C4D40D5DB3}" dt="2021-06-02T16:33:08.052" v="4374"/>
          <ac:grpSpMkLst>
            <pc:docMk/>
            <pc:sldMk cId="880870086" sldId="276"/>
            <ac:grpSpMk id="407" creationId="{A7D4D2CD-8B3F-4EDF-A015-F06642464660}"/>
          </ac:grpSpMkLst>
        </pc:grpChg>
        <pc:grpChg chg="mod">
          <ac:chgData name="片岡　凪" userId="6b97ce02-9758-4744-8fe0-df337ee77828" providerId="ADAL" clId="{E6A30474-BB7C-4C8D-81F2-A9C4D40D5DB3}" dt="2021-06-02T16:33:08.052" v="4374"/>
          <ac:grpSpMkLst>
            <pc:docMk/>
            <pc:sldMk cId="880870086" sldId="276"/>
            <ac:grpSpMk id="426" creationId="{58E3C306-FB48-48E3-9584-1B62E2C0EE4E}"/>
          </ac:grpSpMkLst>
        </pc:grpChg>
        <pc:picChg chg="add del mod">
          <ac:chgData name="片岡　凪" userId="6b97ce02-9758-4744-8fe0-df337ee77828" providerId="ADAL" clId="{E6A30474-BB7C-4C8D-81F2-A9C4D40D5DB3}" dt="2021-06-02T16:36:08.196" v="4388" actId="478"/>
          <ac:picMkLst>
            <pc:docMk/>
            <pc:sldMk cId="880870086" sldId="276"/>
            <ac:picMk id="430" creationId="{794979AD-F4A5-4102-B616-AD06937AF5DB}"/>
          </ac:picMkLst>
        </pc:picChg>
        <pc:inkChg chg="add del">
          <ac:chgData name="片岡　凪" userId="6b97ce02-9758-4744-8fe0-df337ee77828" providerId="ADAL" clId="{E6A30474-BB7C-4C8D-81F2-A9C4D40D5DB3}" dt="2021-06-02T16:22:23.839" v="3749" actId="9405"/>
          <ac:inkMkLst>
            <pc:docMk/>
            <pc:sldMk cId="880870086" sldId="276"/>
            <ac:inkMk id="4" creationId="{1C4877F8-1AE2-4155-9C94-D9037E590D58}"/>
          </ac:inkMkLst>
        </pc:inkChg>
        <pc:inkChg chg="add del">
          <ac:chgData name="片岡　凪" userId="6b97ce02-9758-4744-8fe0-df337ee77828" providerId="ADAL" clId="{E6A30474-BB7C-4C8D-81F2-A9C4D40D5DB3}" dt="2021-06-02T16:22:32.981" v="3751" actId="9405"/>
          <ac:inkMkLst>
            <pc:docMk/>
            <pc:sldMk cId="880870086" sldId="276"/>
            <ac:inkMk id="5" creationId="{0F39CE79-F3C4-4EA6-88F2-F6298A92FA99}"/>
          </ac:inkMkLst>
        </pc:inkChg>
        <pc:inkChg chg="add del">
          <ac:chgData name="片岡　凪" userId="6b97ce02-9758-4744-8fe0-df337ee77828" providerId="ADAL" clId="{E6A30474-BB7C-4C8D-81F2-A9C4D40D5DB3}" dt="2021-06-02T16:22:34.696" v="3753" actId="9405"/>
          <ac:inkMkLst>
            <pc:docMk/>
            <pc:sldMk cId="880870086" sldId="276"/>
            <ac:inkMk id="6" creationId="{C0BEEDC8-A6FA-42D6-8746-18D56103F13B}"/>
          </ac:inkMkLst>
        </pc:inkChg>
        <pc:inkChg chg="add del">
          <ac:chgData name="片岡　凪" userId="6b97ce02-9758-4744-8fe0-df337ee77828" providerId="ADAL" clId="{E6A30474-BB7C-4C8D-81F2-A9C4D40D5DB3}" dt="2021-06-02T16:22:37.125" v="3755" actId="9405"/>
          <ac:inkMkLst>
            <pc:docMk/>
            <pc:sldMk cId="880870086" sldId="276"/>
            <ac:inkMk id="7" creationId="{E1BA210B-D743-4B26-A2E5-A37C38D7D78A}"/>
          </ac:inkMkLst>
        </pc:inkChg>
        <pc:inkChg chg="add del">
          <ac:chgData name="片岡　凪" userId="6b97ce02-9758-4744-8fe0-df337ee77828" providerId="ADAL" clId="{E6A30474-BB7C-4C8D-81F2-A9C4D40D5DB3}" dt="2021-06-02T16:22:38.222" v="3757" actId="9405"/>
          <ac:inkMkLst>
            <pc:docMk/>
            <pc:sldMk cId="880870086" sldId="276"/>
            <ac:inkMk id="8" creationId="{BD779CED-60BC-49F8-8BF1-3A633B3DB500}"/>
          </ac:inkMkLst>
        </pc:inkChg>
        <pc:inkChg chg="add del">
          <ac:chgData name="片岡　凪" userId="6b97ce02-9758-4744-8fe0-df337ee77828" providerId="ADAL" clId="{E6A30474-BB7C-4C8D-81F2-A9C4D40D5DB3}" dt="2021-06-02T16:22:41.001" v="3761" actId="9405"/>
          <ac:inkMkLst>
            <pc:docMk/>
            <pc:sldMk cId="880870086" sldId="276"/>
            <ac:inkMk id="9" creationId="{6B8F88BF-C061-41D7-8A31-A5DB7757DE7D}"/>
          </ac:inkMkLst>
        </pc:inkChg>
        <pc:inkChg chg="add del">
          <ac:chgData name="片岡　凪" userId="6b97ce02-9758-4744-8fe0-df337ee77828" providerId="ADAL" clId="{E6A30474-BB7C-4C8D-81F2-A9C4D40D5DB3}" dt="2021-06-02T16:22:40.688" v="3760" actId="9405"/>
          <ac:inkMkLst>
            <pc:docMk/>
            <pc:sldMk cId="880870086" sldId="276"/>
            <ac:inkMk id="10" creationId="{243A1713-796F-4506-BDF5-89FE9EE96B35}"/>
          </ac:inkMkLst>
        </pc:inkChg>
        <pc:inkChg chg="add del">
          <ac:chgData name="片岡　凪" userId="6b97ce02-9758-4744-8fe0-df337ee77828" providerId="ADAL" clId="{E6A30474-BB7C-4C8D-81F2-A9C4D40D5DB3}" dt="2021-06-02T16:22:42.553" v="3763" actId="9405"/>
          <ac:inkMkLst>
            <pc:docMk/>
            <pc:sldMk cId="880870086" sldId="276"/>
            <ac:inkMk id="11" creationId="{8D3A61AE-89CD-4987-BC74-21E9D91729D7}"/>
          </ac:inkMkLst>
        </pc:inkChg>
        <pc:inkChg chg="add mod">
          <ac:chgData name="片岡　凪" userId="6b97ce02-9758-4744-8fe0-df337ee77828" providerId="ADAL" clId="{E6A30474-BB7C-4C8D-81F2-A9C4D40D5DB3}" dt="2021-06-02T16:22:50.630" v="3775"/>
          <ac:inkMkLst>
            <pc:docMk/>
            <pc:sldMk cId="880870086" sldId="276"/>
            <ac:inkMk id="12" creationId="{1861ED0C-5A0F-4012-BC31-05911A0689D3}"/>
          </ac:inkMkLst>
        </pc:inkChg>
        <pc:inkChg chg="add del">
          <ac:chgData name="片岡　凪" userId="6b97ce02-9758-4744-8fe0-df337ee77828" providerId="ADAL" clId="{E6A30474-BB7C-4C8D-81F2-A9C4D40D5DB3}" dt="2021-06-02T16:22:45.402" v="3766" actId="9405"/>
          <ac:inkMkLst>
            <pc:docMk/>
            <pc:sldMk cId="880870086" sldId="276"/>
            <ac:inkMk id="13" creationId="{803766CA-3DE9-4730-ADB2-0143D3A92443}"/>
          </ac:inkMkLst>
        </pc:inkChg>
        <pc:inkChg chg="add mod">
          <ac:chgData name="片岡　凪" userId="6b97ce02-9758-4744-8fe0-df337ee77828" providerId="ADAL" clId="{E6A30474-BB7C-4C8D-81F2-A9C4D40D5DB3}" dt="2021-06-02T16:22:50.630" v="3775"/>
          <ac:inkMkLst>
            <pc:docMk/>
            <pc:sldMk cId="880870086" sldId="276"/>
            <ac:inkMk id="14" creationId="{A3E2B635-8A56-4448-A064-7CCD62C6D62B}"/>
          </ac:inkMkLst>
        </pc:inkChg>
        <pc:inkChg chg="add mod">
          <ac:chgData name="片岡　凪" userId="6b97ce02-9758-4744-8fe0-df337ee77828" providerId="ADAL" clId="{E6A30474-BB7C-4C8D-81F2-A9C4D40D5DB3}" dt="2021-06-02T16:22:50.630" v="3775"/>
          <ac:inkMkLst>
            <pc:docMk/>
            <pc:sldMk cId="880870086" sldId="276"/>
            <ac:inkMk id="16" creationId="{3B351F2E-2FE7-45C1-903C-CCBF5A65FDB0}"/>
          </ac:inkMkLst>
        </pc:inkChg>
        <pc:inkChg chg="add del mod">
          <ac:chgData name="片岡　凪" userId="6b97ce02-9758-4744-8fe0-df337ee77828" providerId="ADAL" clId="{E6A30474-BB7C-4C8D-81F2-A9C4D40D5DB3}" dt="2021-06-02T16:22:50.630" v="3775"/>
          <ac:inkMkLst>
            <pc:docMk/>
            <pc:sldMk cId="880870086" sldId="276"/>
            <ac:inkMk id="17" creationId="{6D6AFDF9-6DCD-466A-8165-16AB3E9AD249}"/>
          </ac:inkMkLst>
        </pc:inkChg>
        <pc:inkChg chg="add">
          <ac:chgData name="片岡　凪" userId="6b97ce02-9758-4744-8fe0-df337ee77828" providerId="ADAL" clId="{E6A30474-BB7C-4C8D-81F2-A9C4D40D5DB3}" dt="2021-06-02T16:23:10.978" v="3776" actId="9405"/>
          <ac:inkMkLst>
            <pc:docMk/>
            <pc:sldMk cId="880870086" sldId="276"/>
            <ac:inkMk id="19" creationId="{B0EED20D-1C75-441F-92DA-81E7B6121F8B}"/>
          </ac:inkMkLst>
        </pc:inkChg>
        <pc:inkChg chg="add del mod">
          <ac:chgData name="片岡　凪" userId="6b97ce02-9758-4744-8fe0-df337ee77828" providerId="ADAL" clId="{E6A30474-BB7C-4C8D-81F2-A9C4D40D5DB3}" dt="2021-06-02T16:23:25.485" v="3784" actId="9405"/>
          <ac:inkMkLst>
            <pc:docMk/>
            <pc:sldMk cId="880870086" sldId="276"/>
            <ac:inkMk id="20" creationId="{7BAD14FE-777C-4932-85AD-A8162EA583CC}"/>
          </ac:inkMkLst>
        </pc:inkChg>
        <pc:inkChg chg="add del mod">
          <ac:chgData name="片岡　凪" userId="6b97ce02-9758-4744-8fe0-df337ee77828" providerId="ADAL" clId="{E6A30474-BB7C-4C8D-81F2-A9C4D40D5DB3}" dt="2021-06-02T16:23:22.917" v="3783" actId="9405"/>
          <ac:inkMkLst>
            <pc:docMk/>
            <pc:sldMk cId="880870086" sldId="276"/>
            <ac:inkMk id="21" creationId="{17D2A70A-A846-457F-8FF0-7CA0E88F27B5}"/>
          </ac:inkMkLst>
        </pc:inkChg>
        <pc:inkChg chg="add del mod">
          <ac:chgData name="片岡　凪" userId="6b97ce02-9758-4744-8fe0-df337ee77828" providerId="ADAL" clId="{E6A30474-BB7C-4C8D-81F2-A9C4D40D5DB3}" dt="2021-06-02T16:23:22.082" v="3782"/>
          <ac:inkMkLst>
            <pc:docMk/>
            <pc:sldMk cId="880870086" sldId="276"/>
            <ac:inkMk id="22" creationId="{F1D71AB3-259D-447C-98AD-4E9F2E4F526D}"/>
          </ac:inkMkLst>
        </pc:inkChg>
        <pc:inkChg chg="add del">
          <ac:chgData name="片岡　凪" userId="6b97ce02-9758-4744-8fe0-df337ee77828" providerId="ADAL" clId="{E6A30474-BB7C-4C8D-81F2-A9C4D40D5DB3}" dt="2021-06-02T16:23:28.327" v="3786" actId="9405"/>
          <ac:inkMkLst>
            <pc:docMk/>
            <pc:sldMk cId="880870086" sldId="276"/>
            <ac:inkMk id="24" creationId="{D740640A-C31E-49BD-90D8-9DC4D10EF54D}"/>
          </ac:inkMkLst>
        </pc:inkChg>
        <pc:inkChg chg="add mod">
          <ac:chgData name="片岡　凪" userId="6b97ce02-9758-4744-8fe0-df337ee77828" providerId="ADAL" clId="{E6A30474-BB7C-4C8D-81F2-A9C4D40D5DB3}" dt="2021-06-02T16:23:33.040" v="3793"/>
          <ac:inkMkLst>
            <pc:docMk/>
            <pc:sldMk cId="880870086" sldId="276"/>
            <ac:inkMk id="25" creationId="{02ACDEDC-60BA-4CA9-990B-133CE6E42C7F}"/>
          </ac:inkMkLst>
        </pc:inkChg>
        <pc:inkChg chg="add del mod">
          <ac:chgData name="片岡　凪" userId="6b97ce02-9758-4744-8fe0-df337ee77828" providerId="ADAL" clId="{E6A30474-BB7C-4C8D-81F2-A9C4D40D5DB3}" dt="2021-06-02T16:23:33.040" v="3793"/>
          <ac:inkMkLst>
            <pc:docMk/>
            <pc:sldMk cId="880870086" sldId="276"/>
            <ac:inkMk id="26" creationId="{D116B0C1-8898-4100-8996-CB0391E9AAD3}"/>
          </ac:inkMkLst>
        </pc:inkChg>
        <pc:inkChg chg="add del">
          <ac:chgData name="片岡　凪" userId="6b97ce02-9758-4744-8fe0-df337ee77828" providerId="ADAL" clId="{E6A30474-BB7C-4C8D-81F2-A9C4D40D5DB3}" dt="2021-06-02T16:23:32.785" v="3791" actId="9405"/>
          <ac:inkMkLst>
            <pc:docMk/>
            <pc:sldMk cId="880870086" sldId="276"/>
            <ac:inkMk id="28" creationId="{F171FE56-8A75-46DC-8372-EC84A1C87BA7}"/>
          </ac:inkMkLst>
        </pc:inkChg>
        <pc:inkChg chg="add del">
          <ac:chgData name="片岡　凪" userId="6b97ce02-9758-4744-8fe0-df337ee77828" providerId="ADAL" clId="{E6A30474-BB7C-4C8D-81F2-A9C4D40D5DB3}" dt="2021-06-02T16:23:35.317" v="3795" actId="9405"/>
          <ac:inkMkLst>
            <pc:docMk/>
            <pc:sldMk cId="880870086" sldId="276"/>
            <ac:inkMk id="29" creationId="{D4B0711F-B736-43EE-8188-EEC20EDFDDAB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0" creationId="{1E1D1EEF-CAAC-45E3-BDE8-82D1CD4D0A99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1" creationId="{47CBBECF-254C-4B36-B741-08AEAF1C8C4B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3" creationId="{6C73EEB2-07A4-4905-A939-494A17432E45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5" creationId="{B8683135-2530-465B-A502-49011668CCFC}"/>
          </ac:inkMkLst>
        </pc:inkChg>
        <pc:inkChg chg="add del">
          <ac:chgData name="片岡　凪" userId="6b97ce02-9758-4744-8fe0-df337ee77828" providerId="ADAL" clId="{E6A30474-BB7C-4C8D-81F2-A9C4D40D5DB3}" dt="2021-06-02T16:23:45.703" v="3804" actId="9405"/>
          <ac:inkMkLst>
            <pc:docMk/>
            <pc:sldMk cId="880870086" sldId="276"/>
            <ac:inkMk id="37" creationId="{0DC57311-AC51-4E65-B087-8D81B514462A}"/>
          </ac:inkMkLst>
        </pc:inkChg>
        <pc:inkChg chg="add">
          <ac:chgData name="片岡　凪" userId="6b97ce02-9758-4744-8fe0-df337ee77828" providerId="ADAL" clId="{E6A30474-BB7C-4C8D-81F2-A9C4D40D5DB3}" dt="2021-06-02T16:23:48.042" v="3805" actId="9405"/>
          <ac:inkMkLst>
            <pc:docMk/>
            <pc:sldMk cId="880870086" sldId="276"/>
            <ac:inkMk id="38" creationId="{E0C20EC5-FDC1-4880-ABE4-01174144042F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9" creationId="{C9471DBF-F59F-468D-9E58-38EBDAAE9E12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40" creationId="{4A66D832-A028-4630-B891-C73EE890ADB4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41" creationId="{AB02DC91-EAA4-451B-839D-4E5F00E7C7B4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43" creationId="{A3A25845-83CD-499A-94EC-5A45BFFED4B6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44" creationId="{685267D4-0BBC-44B0-B1C3-ED10E73080E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46" creationId="{7E44FFDA-B3B4-4149-80B4-60936F4B4B1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47" creationId="{FCE141A2-D0D7-49D5-B3CD-7D1B381A99A0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48" creationId="{16D25EEA-8E99-4BCE-AB1A-CEFBB5E9BC8D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49" creationId="{FC4375A0-889C-4F88-95A9-A81274B1FA9A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0" creationId="{3C69F381-F426-49F2-B4FF-085A15CB85C6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1" creationId="{45D8576A-8555-404C-9005-E8D1FE04E66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2" creationId="{A2C3907A-C9E8-49ED-BE14-80DD0F6E4025}"/>
          </ac:inkMkLst>
        </pc:inkChg>
        <pc:inkChg chg="add del mod">
          <ac:chgData name="片岡　凪" userId="6b97ce02-9758-4744-8fe0-df337ee77828" providerId="ADAL" clId="{E6A30474-BB7C-4C8D-81F2-A9C4D40D5DB3}" dt="2021-06-02T16:24:01.983" v="3823"/>
          <ac:inkMkLst>
            <pc:docMk/>
            <pc:sldMk cId="880870086" sldId="276"/>
            <ac:inkMk id="53" creationId="{91BAC442-0B5B-463E-AB51-8481286EB390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5" creationId="{B478121B-8478-4C97-A8B7-11CD636A6D9B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6" creationId="{0CA4A1A8-B283-492D-84B3-43545B286CF3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8" creationId="{D0490E84-E4D8-4469-A1D9-0E2A2C6F4186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9" creationId="{A518154E-0738-4D91-98CD-2BA04395D922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0" creationId="{3B7D9BB0-C4B4-4B0A-A26F-D82DB79D23F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1" creationId="{B020852D-290D-4F73-8020-0D3664B3A331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2" creationId="{8DC3AC0A-4BB1-44E0-BE96-C383841C138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3" creationId="{3A57058C-9BEE-4680-B752-A9C233F0C017}"/>
          </ac:inkMkLst>
        </pc:inkChg>
        <pc:inkChg chg="add del mod">
          <ac:chgData name="片岡　凪" userId="6b97ce02-9758-4744-8fe0-df337ee77828" providerId="ADAL" clId="{E6A30474-BB7C-4C8D-81F2-A9C4D40D5DB3}" dt="2021-06-02T16:24:12.518" v="3842" actId="9405"/>
          <ac:inkMkLst>
            <pc:docMk/>
            <pc:sldMk cId="880870086" sldId="276"/>
            <ac:inkMk id="64" creationId="{C43EDF08-B3D6-4144-BFA1-F70DA28EB766}"/>
          </ac:inkMkLst>
        </pc:inkChg>
        <pc:inkChg chg="add del mod">
          <ac:chgData name="片岡　凪" userId="6b97ce02-9758-4744-8fe0-df337ee77828" providerId="ADAL" clId="{E6A30474-BB7C-4C8D-81F2-A9C4D40D5DB3}" dt="2021-06-02T16:24:12.031" v="3841" actId="9405"/>
          <ac:inkMkLst>
            <pc:docMk/>
            <pc:sldMk cId="880870086" sldId="276"/>
            <ac:inkMk id="65" creationId="{6F9ADE46-B19B-4FA8-B1D8-02006D0B90BE}"/>
          </ac:inkMkLst>
        </pc:inkChg>
        <pc:inkChg chg="add del mod">
          <ac:chgData name="片岡　凪" userId="6b97ce02-9758-4744-8fe0-df337ee77828" providerId="ADAL" clId="{E6A30474-BB7C-4C8D-81F2-A9C4D40D5DB3}" dt="2021-06-02T16:24:11.559" v="3840" actId="9405"/>
          <ac:inkMkLst>
            <pc:docMk/>
            <pc:sldMk cId="880870086" sldId="276"/>
            <ac:inkMk id="66" creationId="{F47DDE39-B806-477F-9379-173109D11690}"/>
          </ac:inkMkLst>
        </pc:inkChg>
        <pc:inkChg chg="add del mod">
          <ac:chgData name="片岡　凪" userId="6b97ce02-9758-4744-8fe0-df337ee77828" providerId="ADAL" clId="{E6A30474-BB7C-4C8D-81F2-A9C4D40D5DB3}" dt="2021-06-02T16:24:11.338" v="3839"/>
          <ac:inkMkLst>
            <pc:docMk/>
            <pc:sldMk cId="880870086" sldId="276"/>
            <ac:inkMk id="67" creationId="{482E77F4-A8D0-43A2-B9D8-9625240F7286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9" creationId="{8FAEC326-8DBC-446D-B4A9-BF58CDEB4A66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0" creationId="{73BB53C4-2F96-4844-81D4-722BF0CFF25D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1" creationId="{3029A9EE-62D0-41E2-9B61-669BEFC38BE9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2" creationId="{131E3DA1-C50F-410C-910B-D0E42582BE17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3" creationId="{5F006DB9-F489-4544-A79C-F47550FDC3F4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4" creationId="{C4C194CA-128A-4FD3-B514-40E7D74A891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6" creationId="{E06EEA41-CE95-46CE-86AC-59505DE65910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7" creationId="{9C83F780-2AC8-4A63-AE9C-933F1FFD13CD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8" creationId="{448A52DC-3EC5-4543-B78A-2E972ADCFCB3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9" creationId="{EAC6F0FA-4B39-460F-9534-A82387960EF8}"/>
          </ac:inkMkLst>
        </pc:inkChg>
        <pc:inkChg chg="add mod">
          <ac:chgData name="片岡　凪" userId="6b97ce02-9758-4744-8fe0-df337ee77828" providerId="ADAL" clId="{E6A30474-BB7C-4C8D-81F2-A9C4D40D5DB3}" dt="2021-06-02T16:25:03.424" v="3859"/>
          <ac:inkMkLst>
            <pc:docMk/>
            <pc:sldMk cId="880870086" sldId="276"/>
            <ac:inkMk id="81" creationId="{4B1A4266-C4CC-4DCB-8C37-594354270153}"/>
          </ac:inkMkLst>
        </pc:inkChg>
        <pc:inkChg chg="add del mod">
          <ac:chgData name="片岡　凪" userId="6b97ce02-9758-4744-8fe0-df337ee77828" providerId="ADAL" clId="{E6A30474-BB7C-4C8D-81F2-A9C4D40D5DB3}" dt="2021-06-02T16:25:03.424" v="3859"/>
          <ac:inkMkLst>
            <pc:docMk/>
            <pc:sldMk cId="880870086" sldId="276"/>
            <ac:inkMk id="82" creationId="{5EFBAAFE-AB57-4BFA-9969-7C05332F0B02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4" creationId="{B0B98D48-889A-48E7-A66C-D452664FAA6C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5" creationId="{F30484C4-3956-4936-A659-5058FCB7C673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6" creationId="{36C965C4-1D76-417F-9681-33D905B70BDD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7" creationId="{C96271FF-9B2B-4F9B-8C4E-B27FC39874C1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8" creationId="{EA78F80C-7589-4076-942F-2905AAC557EB}"/>
          </ac:inkMkLst>
        </pc:inkChg>
        <pc:inkChg chg="add del mod">
          <ac:chgData name="片岡　凪" userId="6b97ce02-9758-4744-8fe0-df337ee77828" providerId="ADAL" clId="{E6A30474-BB7C-4C8D-81F2-A9C4D40D5DB3}" dt="2021-06-02T16:25:35.317" v="3879" actId="9405"/>
          <ac:inkMkLst>
            <pc:docMk/>
            <pc:sldMk cId="880870086" sldId="276"/>
            <ac:inkMk id="90" creationId="{4967744F-88C9-42EF-976C-68585BFE5A5B}"/>
          </ac:inkMkLst>
        </pc:inkChg>
        <pc:inkChg chg="add del mod">
          <ac:chgData name="片岡　凪" userId="6b97ce02-9758-4744-8fe0-df337ee77828" providerId="ADAL" clId="{E6A30474-BB7C-4C8D-81F2-A9C4D40D5DB3}" dt="2021-06-02T16:25:34.928" v="3878" actId="9405"/>
          <ac:inkMkLst>
            <pc:docMk/>
            <pc:sldMk cId="880870086" sldId="276"/>
            <ac:inkMk id="91" creationId="{096EE24F-53E0-40A2-A956-8AA05EA9BE15}"/>
          </ac:inkMkLst>
        </pc:inkChg>
        <pc:inkChg chg="add del mod">
          <ac:chgData name="片岡　凪" userId="6b97ce02-9758-4744-8fe0-df337ee77828" providerId="ADAL" clId="{E6A30474-BB7C-4C8D-81F2-A9C4D40D5DB3}" dt="2021-06-02T16:25:34.759" v="3877" actId="9405"/>
          <ac:inkMkLst>
            <pc:docMk/>
            <pc:sldMk cId="880870086" sldId="276"/>
            <ac:inkMk id="92" creationId="{C404282C-5542-4F26-AAA9-06F76EF364C4}"/>
          </ac:inkMkLst>
        </pc:inkChg>
        <pc:inkChg chg="add del mod">
          <ac:chgData name="片岡　凪" userId="6b97ce02-9758-4744-8fe0-df337ee77828" providerId="ADAL" clId="{E6A30474-BB7C-4C8D-81F2-A9C4D40D5DB3}" dt="2021-06-02T16:25:34.582" v="3876"/>
          <ac:inkMkLst>
            <pc:docMk/>
            <pc:sldMk cId="880870086" sldId="276"/>
            <ac:inkMk id="93" creationId="{9B02D98A-0726-451F-8F7A-32CCAD4E866B}"/>
          </ac:inkMkLst>
        </pc:inkChg>
        <pc:inkChg chg="add del mod">
          <ac:chgData name="片岡　凪" userId="6b97ce02-9758-4744-8fe0-df337ee77828" providerId="ADAL" clId="{E6A30474-BB7C-4C8D-81F2-A9C4D40D5DB3}" dt="2021-06-02T16:25:34.359" v="3874"/>
          <ac:inkMkLst>
            <pc:docMk/>
            <pc:sldMk cId="880870086" sldId="276"/>
            <ac:inkMk id="96" creationId="{762EF4BA-C730-4EFA-AF6B-FA0215C83AEE}"/>
          </ac:inkMkLst>
        </pc:inkChg>
        <pc:inkChg chg="add del">
          <ac:chgData name="片岡　凪" userId="6b97ce02-9758-4744-8fe0-df337ee77828" providerId="ADAL" clId="{E6A30474-BB7C-4C8D-81F2-A9C4D40D5DB3}" dt="2021-06-02T16:25:37.598" v="3881" actId="9405"/>
          <ac:inkMkLst>
            <pc:docMk/>
            <pc:sldMk cId="880870086" sldId="276"/>
            <ac:inkMk id="98" creationId="{58AC20A8-937D-4692-89C6-E0E23A66E3F4}"/>
          </ac:inkMkLst>
        </pc:inkChg>
        <pc:inkChg chg="add mod">
          <ac:chgData name="片岡　凪" userId="6b97ce02-9758-4744-8fe0-df337ee77828" providerId="ADAL" clId="{E6A30474-BB7C-4C8D-81F2-A9C4D40D5DB3}" dt="2021-06-02T16:25:40.113" v="3884"/>
          <ac:inkMkLst>
            <pc:docMk/>
            <pc:sldMk cId="880870086" sldId="276"/>
            <ac:inkMk id="99" creationId="{A7EB8FE7-6493-46B0-9077-B4EC8593E070}"/>
          </ac:inkMkLst>
        </pc:inkChg>
        <pc:inkChg chg="add mod">
          <ac:chgData name="片岡　凪" userId="6b97ce02-9758-4744-8fe0-df337ee77828" providerId="ADAL" clId="{E6A30474-BB7C-4C8D-81F2-A9C4D40D5DB3}" dt="2021-06-02T16:25:40.113" v="3884"/>
          <ac:inkMkLst>
            <pc:docMk/>
            <pc:sldMk cId="880870086" sldId="276"/>
            <ac:inkMk id="100" creationId="{ADCA6978-DBF1-43AF-9D22-6CFCE4826F20}"/>
          </ac:inkMkLst>
        </pc:inkChg>
        <pc:inkChg chg="add mod">
          <ac:chgData name="片岡　凪" userId="6b97ce02-9758-4744-8fe0-df337ee77828" providerId="ADAL" clId="{E6A30474-BB7C-4C8D-81F2-A9C4D40D5DB3}" dt="2021-06-02T16:25:42.960" v="3888"/>
          <ac:inkMkLst>
            <pc:docMk/>
            <pc:sldMk cId="880870086" sldId="276"/>
            <ac:inkMk id="102" creationId="{FD1002AC-1584-42F6-A1FC-4F307E039F42}"/>
          </ac:inkMkLst>
        </pc:inkChg>
        <pc:inkChg chg="add mod">
          <ac:chgData name="片岡　凪" userId="6b97ce02-9758-4744-8fe0-df337ee77828" providerId="ADAL" clId="{E6A30474-BB7C-4C8D-81F2-A9C4D40D5DB3}" dt="2021-06-02T16:25:42.960" v="3888"/>
          <ac:inkMkLst>
            <pc:docMk/>
            <pc:sldMk cId="880870086" sldId="276"/>
            <ac:inkMk id="103" creationId="{B173028E-B3DC-4D77-9606-992490568648}"/>
          </ac:inkMkLst>
        </pc:inkChg>
        <pc:inkChg chg="add mod">
          <ac:chgData name="片岡　凪" userId="6b97ce02-9758-4744-8fe0-df337ee77828" providerId="ADAL" clId="{E6A30474-BB7C-4C8D-81F2-A9C4D40D5DB3}" dt="2021-06-02T16:25:42.960" v="3888"/>
          <ac:inkMkLst>
            <pc:docMk/>
            <pc:sldMk cId="880870086" sldId="276"/>
            <ac:inkMk id="104" creationId="{D15FDA3E-2CDB-46A4-9B30-D29C4051E378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06" creationId="{4D6ED171-3752-409A-9B8E-A7213AD75FF7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07" creationId="{E1CC2D22-7099-4D67-9311-79BC686E717F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08" creationId="{EE12D596-8105-4396-8E59-4FB21789B285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09" creationId="{2CD3FFA8-EC3A-4478-A0E6-4450BBAE2C8B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0" creationId="{BBD6E707-4733-4428-9C43-495042C82A61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1" creationId="{7DEE73E9-6EF8-4FA0-B4C3-3207B9E9F6CA}"/>
          </ac:inkMkLst>
        </pc:inkChg>
        <pc:inkChg chg="add del mod">
          <ac:chgData name="片岡　凪" userId="6b97ce02-9758-4744-8fe0-df337ee77828" providerId="ADAL" clId="{E6A30474-BB7C-4C8D-81F2-A9C4D40D5DB3}" dt="2021-06-02T16:25:48.397" v="3900" actId="9405"/>
          <ac:inkMkLst>
            <pc:docMk/>
            <pc:sldMk cId="880870086" sldId="276"/>
            <ac:inkMk id="112" creationId="{2F03148B-BE68-4922-9483-F36724DBABDC}"/>
          </ac:inkMkLst>
        </pc:inkChg>
        <pc:inkChg chg="add del mod">
          <ac:chgData name="片岡　凪" userId="6b97ce02-9758-4744-8fe0-df337ee77828" providerId="ADAL" clId="{E6A30474-BB7C-4C8D-81F2-A9C4D40D5DB3}" dt="2021-06-02T16:25:48.215" v="3899"/>
          <ac:inkMkLst>
            <pc:docMk/>
            <pc:sldMk cId="880870086" sldId="276"/>
            <ac:inkMk id="113" creationId="{C8E807DA-D98C-4F20-92F2-438D1A02C841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5" creationId="{5CD6AB92-3B49-4CD0-9423-26E64C6A988E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6" creationId="{6E383286-02E6-4341-8FDE-ADD99A745552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7" creationId="{8C2CB1BE-AE3B-4D1E-B5F2-440A3936134D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8" creationId="{21FB7619-0D2C-40EA-BF5D-004083360DC2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9" creationId="{ADE7EB9C-2009-4FA9-A746-639D0E5CAEB7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0" creationId="{AAE1A879-9CA5-41AF-9E35-D8964218FD7F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1" creationId="{2011F05A-8019-4508-A0D8-4C90A3F42F19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2" creationId="{18F6BCFF-7DEC-456D-979F-6B0DAFB8CAE5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3" creationId="{A54D8FE4-D6D7-4726-92BD-A591276B7085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4" creationId="{27326211-FA70-4CAD-BD0D-6042534FE673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5" creationId="{3C0975A0-CFCC-471D-9D0B-9ED53EF50149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6" creationId="{E02B95A4-8F97-4504-B796-7A4E22177345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7" creationId="{38224D71-C373-4D7E-AF3C-2A4E00BFC32B}"/>
          </ac:inkMkLst>
        </pc:inkChg>
        <pc:inkChg chg="add del mod">
          <ac:chgData name="片岡　凪" userId="6b97ce02-9758-4744-8fe0-df337ee77828" providerId="ADAL" clId="{E6A30474-BB7C-4C8D-81F2-A9C4D40D5DB3}" dt="2021-06-02T16:25:59.829" v="3927" actId="9405"/>
          <ac:inkMkLst>
            <pc:docMk/>
            <pc:sldMk cId="880870086" sldId="276"/>
            <ac:inkMk id="128" creationId="{89567872-58B6-41AD-B8BF-67342B49AB2F}"/>
          </ac:inkMkLst>
        </pc:inkChg>
        <pc:inkChg chg="add del mod">
          <ac:chgData name="片岡　凪" userId="6b97ce02-9758-4744-8fe0-df337ee77828" providerId="ADAL" clId="{E6A30474-BB7C-4C8D-81F2-A9C4D40D5DB3}" dt="2021-06-02T16:25:59.630" v="3926" actId="9405"/>
          <ac:inkMkLst>
            <pc:docMk/>
            <pc:sldMk cId="880870086" sldId="276"/>
            <ac:inkMk id="129" creationId="{8BCB4378-2263-4330-B9F7-F48E12E810A2}"/>
          </ac:inkMkLst>
        </pc:inkChg>
        <pc:inkChg chg="add del mod">
          <ac:chgData name="片岡　凪" userId="6b97ce02-9758-4744-8fe0-df337ee77828" providerId="ADAL" clId="{E6A30474-BB7C-4C8D-81F2-A9C4D40D5DB3}" dt="2021-06-02T16:25:59.471" v="3925" actId="9405"/>
          <ac:inkMkLst>
            <pc:docMk/>
            <pc:sldMk cId="880870086" sldId="276"/>
            <ac:inkMk id="130" creationId="{79B2CCA3-BA4D-4E53-A8F4-3AA7339AB688}"/>
          </ac:inkMkLst>
        </pc:inkChg>
        <pc:inkChg chg="add del mod">
          <ac:chgData name="片岡　凪" userId="6b97ce02-9758-4744-8fe0-df337ee77828" providerId="ADAL" clId="{E6A30474-BB7C-4C8D-81F2-A9C4D40D5DB3}" dt="2021-06-02T16:25:59.321" v="3924"/>
          <ac:inkMkLst>
            <pc:docMk/>
            <pc:sldMk cId="880870086" sldId="276"/>
            <ac:inkMk id="131" creationId="{A3E3CBD1-7D93-467B-9DF3-9862D7665391}"/>
          </ac:inkMkLst>
        </pc:inkChg>
        <pc:inkChg chg="add del">
          <ac:chgData name="片岡　凪" userId="6b97ce02-9758-4744-8fe0-df337ee77828" providerId="ADAL" clId="{E6A30474-BB7C-4C8D-81F2-A9C4D40D5DB3}" dt="2021-06-02T16:25:59.150" v="3921" actId="9405"/>
          <ac:inkMkLst>
            <pc:docMk/>
            <pc:sldMk cId="880870086" sldId="276"/>
            <ac:inkMk id="132" creationId="{ADB4BB09-58D1-4CAC-8665-288CDAA1642E}"/>
          </ac:inkMkLst>
        </pc:inkChg>
        <pc:inkChg chg="add del">
          <ac:chgData name="片岡　凪" userId="6b97ce02-9758-4744-8fe0-df337ee77828" providerId="ADAL" clId="{E6A30474-BB7C-4C8D-81F2-A9C4D40D5DB3}" dt="2021-06-02T16:25:58.974" v="3920" actId="9405"/>
          <ac:inkMkLst>
            <pc:docMk/>
            <pc:sldMk cId="880870086" sldId="276"/>
            <ac:inkMk id="133" creationId="{500AEDD2-C349-4B2B-880F-063803E207DF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5" creationId="{785BA8A1-4353-450A-A583-71A8BC479A66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6" creationId="{395C5243-405D-42A0-BAEA-BA4AC6F9B699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7" creationId="{0A089759-6006-419B-9397-ED8BD152BCCD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8" creationId="{C11A6FBA-C17A-40CB-A832-5C730DD06918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9" creationId="{F5F22657-2669-4108-BE1C-39F6A318D5F3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0" creationId="{F1B8D41E-30B7-4C98-AFF3-6CCF68BBB9E6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1" creationId="{0C462246-3657-4E89-8FB3-AC50475B42FF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2" creationId="{1866DE7D-058F-4B42-A5F0-6CF8273CC1CC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3" creationId="{F43EE8DD-0E7E-4A1A-A54B-5FD9B880E938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4" creationId="{1942FD06-D125-40A3-B920-415A6878E67E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5" creationId="{CEAD94D0-0C4E-415D-B6DE-B0F789A1EA53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47" creationId="{F13EA06F-CDBF-4EC9-BA61-DF62D63D2DDF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48" creationId="{2DE4C83B-4CC8-4AD0-9C61-8411D13AFAAA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49" creationId="{E3B4F966-75A1-455A-9FF7-86CE023CAE58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0" creationId="{84FEC9EB-E8AF-4B48-99BA-7C7C1865A54F}"/>
          </ac:inkMkLst>
        </pc:inkChg>
        <pc:inkChg chg="add del">
          <ac:chgData name="片岡　凪" userId="6b97ce02-9758-4744-8fe0-df337ee77828" providerId="ADAL" clId="{E6A30474-BB7C-4C8D-81F2-A9C4D40D5DB3}" dt="2021-06-02T16:26:08.735" v="3945" actId="9405"/>
          <ac:inkMkLst>
            <pc:docMk/>
            <pc:sldMk cId="880870086" sldId="276"/>
            <ac:inkMk id="151" creationId="{2CC9EAF4-5C42-44FF-A45C-FABF9B082223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3" creationId="{6DC291C5-9584-4694-AB86-D0466276A7DE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5" creationId="{1565F16E-9270-428F-A819-AE069403E176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6" creationId="{CFD39660-3B25-45EA-89CC-6F10D3769FBE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7" creationId="{6CD36FB8-697C-4C30-AA22-1F1DCF188513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8" creationId="{04E6D665-54F5-4909-A9EC-C05FE8B258C6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9" creationId="{78359764-3419-4C5D-9EAE-4E05D3FA7184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60" creationId="{492D1BF5-7169-4F9F-B560-1EAB30EF6325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61" creationId="{D32DC932-5810-4842-937A-95F4C8CB6422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62" creationId="{ED4B21FC-90E3-4F0F-B188-91537F80F246}"/>
          </ac:inkMkLst>
        </pc:inkChg>
        <pc:inkChg chg="add del">
          <ac:chgData name="片岡　凪" userId="6b97ce02-9758-4744-8fe0-df337ee77828" providerId="ADAL" clId="{E6A30474-BB7C-4C8D-81F2-A9C4D40D5DB3}" dt="2021-06-02T16:26:14.470" v="3958" actId="9405"/>
          <ac:inkMkLst>
            <pc:docMk/>
            <pc:sldMk cId="880870086" sldId="276"/>
            <ac:inkMk id="163" creationId="{24C7ED01-927C-449B-A1CF-317DEA40D728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65" creationId="{9FFF5E93-7512-4FC7-B762-819EA8CCC050}"/>
          </ac:inkMkLst>
        </pc:inkChg>
        <pc:inkChg chg="add del mod">
          <ac:chgData name="片岡　凪" userId="6b97ce02-9758-4744-8fe0-df337ee77828" providerId="ADAL" clId="{E6A30474-BB7C-4C8D-81F2-A9C4D40D5DB3}" dt="2021-06-02T16:28:37.430" v="4101"/>
          <ac:inkMkLst>
            <pc:docMk/>
            <pc:sldMk cId="880870086" sldId="276"/>
            <ac:inkMk id="167" creationId="{5EF0C09E-5EE6-4CD0-AD86-1762069AE75C}"/>
          </ac:inkMkLst>
        </pc:inkChg>
        <pc:inkChg chg="add del mod">
          <ac:chgData name="片岡　凪" userId="6b97ce02-9758-4744-8fe0-df337ee77828" providerId="ADAL" clId="{E6A30474-BB7C-4C8D-81F2-A9C4D40D5DB3}" dt="2021-06-02T16:28:37.434" v="4104"/>
          <ac:inkMkLst>
            <pc:docMk/>
            <pc:sldMk cId="880870086" sldId="276"/>
            <ac:inkMk id="168" creationId="{7F7040A9-A4B6-4076-8ABD-F7B9240C9259}"/>
          </ac:inkMkLst>
        </pc:inkChg>
        <pc:inkChg chg="add del mod">
          <ac:chgData name="片岡　凪" userId="6b97ce02-9758-4744-8fe0-df337ee77828" providerId="ADAL" clId="{E6A30474-BB7C-4C8D-81F2-A9C4D40D5DB3}" dt="2021-06-02T16:28:37.432" v="4103"/>
          <ac:inkMkLst>
            <pc:docMk/>
            <pc:sldMk cId="880870086" sldId="276"/>
            <ac:inkMk id="169" creationId="{B5308CFD-CD9A-473C-8AE3-F13A51106CE8}"/>
          </ac:inkMkLst>
        </pc:inkChg>
        <pc:inkChg chg="add del mod">
          <ac:chgData name="片岡　凪" userId="6b97ce02-9758-4744-8fe0-df337ee77828" providerId="ADAL" clId="{E6A30474-BB7C-4C8D-81F2-A9C4D40D5DB3}" dt="2021-06-02T16:28:37.429" v="4100"/>
          <ac:inkMkLst>
            <pc:docMk/>
            <pc:sldMk cId="880870086" sldId="276"/>
            <ac:inkMk id="170" creationId="{A7B5E061-A518-40AE-81CD-D03D27167F86}"/>
          </ac:inkMkLst>
        </pc:inkChg>
        <pc:inkChg chg="add del mod">
          <ac:chgData name="片岡　凪" userId="6b97ce02-9758-4744-8fe0-df337ee77828" providerId="ADAL" clId="{E6A30474-BB7C-4C8D-81F2-A9C4D40D5DB3}" dt="2021-06-02T16:28:40.030" v="4105"/>
          <ac:inkMkLst>
            <pc:docMk/>
            <pc:sldMk cId="880870086" sldId="276"/>
            <ac:inkMk id="171" creationId="{CE7768C5-E197-45DB-B2AC-407A18844B64}"/>
          </ac:inkMkLst>
        </pc:inkChg>
        <pc:inkChg chg="add del mod">
          <ac:chgData name="片岡　凪" userId="6b97ce02-9758-4744-8fe0-df337ee77828" providerId="ADAL" clId="{E6A30474-BB7C-4C8D-81F2-A9C4D40D5DB3}" dt="2021-06-02T16:28:40.037" v="4117"/>
          <ac:inkMkLst>
            <pc:docMk/>
            <pc:sldMk cId="880870086" sldId="276"/>
            <ac:inkMk id="172" creationId="{60A6ECB7-9B4E-4E7B-A07B-6902EC6A9BBE}"/>
          </ac:inkMkLst>
        </pc:inkChg>
        <pc:inkChg chg="add del mod">
          <ac:chgData name="片岡　凪" userId="6b97ce02-9758-4744-8fe0-df337ee77828" providerId="ADAL" clId="{E6A30474-BB7C-4C8D-81F2-A9C4D40D5DB3}" dt="2021-06-02T16:28:40.034" v="4112"/>
          <ac:inkMkLst>
            <pc:docMk/>
            <pc:sldMk cId="880870086" sldId="276"/>
            <ac:inkMk id="173" creationId="{8FE7F4D5-9E25-4283-B7E0-A007787CC1AE}"/>
          </ac:inkMkLst>
        </pc:inkChg>
        <pc:inkChg chg="add del mod">
          <ac:chgData name="片岡　凪" userId="6b97ce02-9758-4744-8fe0-df337ee77828" providerId="ADAL" clId="{E6A30474-BB7C-4C8D-81F2-A9C4D40D5DB3}" dt="2021-06-02T16:28:40.032" v="4108"/>
          <ac:inkMkLst>
            <pc:docMk/>
            <pc:sldMk cId="880870086" sldId="276"/>
            <ac:inkMk id="174" creationId="{8ADC9390-BDA9-4DB2-A73E-E02A19A55600}"/>
          </ac:inkMkLst>
        </pc:inkChg>
        <pc:inkChg chg="add del">
          <ac:chgData name="片岡　凪" userId="6b97ce02-9758-4744-8fe0-df337ee77828" providerId="ADAL" clId="{E6A30474-BB7C-4C8D-81F2-A9C4D40D5DB3}" dt="2021-06-02T16:27:18.535" v="3972" actId="9405"/>
          <ac:inkMkLst>
            <pc:docMk/>
            <pc:sldMk cId="880870086" sldId="276"/>
            <ac:inkMk id="176" creationId="{E40E4670-EC2E-45F7-AB3B-86E5C2DF1F27}"/>
          </ac:inkMkLst>
        </pc:inkChg>
        <pc:inkChg chg="add del mod">
          <ac:chgData name="片岡　凪" userId="6b97ce02-9758-4744-8fe0-df337ee77828" providerId="ADAL" clId="{E6A30474-BB7C-4C8D-81F2-A9C4D40D5DB3}" dt="2021-06-02T16:29:49.835" v="4219"/>
          <ac:inkMkLst>
            <pc:docMk/>
            <pc:sldMk cId="880870086" sldId="276"/>
            <ac:inkMk id="177" creationId="{93A26830-83E8-4E32-B809-F48A2D75CE42}"/>
          </ac:inkMkLst>
        </pc:inkChg>
        <pc:inkChg chg="add del mod">
          <ac:chgData name="片岡　凪" userId="6b97ce02-9758-4744-8fe0-df337ee77828" providerId="ADAL" clId="{E6A30474-BB7C-4C8D-81F2-A9C4D40D5DB3}" dt="2021-06-02T16:27:38.749" v="3979" actId="9405"/>
          <ac:inkMkLst>
            <pc:docMk/>
            <pc:sldMk cId="880870086" sldId="276"/>
            <ac:inkMk id="178" creationId="{E58B569A-CCE1-4627-AEBC-EDAC251E6123}"/>
          </ac:inkMkLst>
        </pc:inkChg>
        <pc:inkChg chg="add del mod">
          <ac:chgData name="片岡　凪" userId="6b97ce02-9758-4744-8fe0-df337ee77828" providerId="ADAL" clId="{E6A30474-BB7C-4C8D-81F2-A9C4D40D5DB3}" dt="2021-06-02T16:27:37.975" v="3978"/>
          <ac:inkMkLst>
            <pc:docMk/>
            <pc:sldMk cId="880870086" sldId="276"/>
            <ac:inkMk id="179" creationId="{D16C9E88-33F3-417F-AEFB-8B4CA1801A1D}"/>
          </ac:inkMkLst>
        </pc:inkChg>
        <pc:inkChg chg="add del mod">
          <ac:chgData name="片岡　凪" userId="6b97ce02-9758-4744-8fe0-df337ee77828" providerId="ADAL" clId="{E6A30474-BB7C-4C8D-81F2-A9C4D40D5DB3}" dt="2021-06-02T16:29:49.835" v="4218"/>
          <ac:inkMkLst>
            <pc:docMk/>
            <pc:sldMk cId="880870086" sldId="276"/>
            <ac:inkMk id="181" creationId="{BD957842-8F01-40C5-8F6C-BABCD2A9A832}"/>
          </ac:inkMkLst>
        </pc:inkChg>
        <pc:inkChg chg="add del mod">
          <ac:chgData name="片岡　凪" userId="6b97ce02-9758-4744-8fe0-df337ee77828" providerId="ADAL" clId="{E6A30474-BB7C-4C8D-81F2-A9C4D40D5DB3}" dt="2021-06-02T16:30:20.095" v="4238"/>
          <ac:inkMkLst>
            <pc:docMk/>
            <pc:sldMk cId="880870086" sldId="276"/>
            <ac:inkMk id="182" creationId="{ED7FEE58-28F4-43EC-86E0-321497CBA41E}"/>
          </ac:inkMkLst>
        </pc:inkChg>
        <pc:inkChg chg="add del mod">
          <ac:chgData name="片岡　凪" userId="6b97ce02-9758-4744-8fe0-df337ee77828" providerId="ADAL" clId="{E6A30474-BB7C-4C8D-81F2-A9C4D40D5DB3}" dt="2021-06-02T16:27:47.481" v="3996"/>
          <ac:inkMkLst>
            <pc:docMk/>
            <pc:sldMk cId="880870086" sldId="276"/>
            <ac:inkMk id="184" creationId="{51F78556-7D7D-4515-90DF-230823B3719C}"/>
          </ac:inkMkLst>
        </pc:inkChg>
        <pc:inkChg chg="add del">
          <ac:chgData name="片岡　凪" userId="6b97ce02-9758-4744-8fe0-df337ee77828" providerId="ADAL" clId="{E6A30474-BB7C-4C8D-81F2-A9C4D40D5DB3}" dt="2021-06-02T16:27:46.727" v="3993" actId="9405"/>
          <ac:inkMkLst>
            <pc:docMk/>
            <pc:sldMk cId="880870086" sldId="276"/>
            <ac:inkMk id="185" creationId="{7A74E087-E1ED-450D-A996-6ED80A4AF77E}"/>
          </ac:inkMkLst>
        </pc:inkChg>
        <pc:inkChg chg="add del">
          <ac:chgData name="片岡　凪" userId="6b97ce02-9758-4744-8fe0-df337ee77828" providerId="ADAL" clId="{E6A30474-BB7C-4C8D-81F2-A9C4D40D5DB3}" dt="2021-06-02T16:27:46.431" v="3992" actId="9405"/>
          <ac:inkMkLst>
            <pc:docMk/>
            <pc:sldMk cId="880870086" sldId="276"/>
            <ac:inkMk id="186" creationId="{5E1D2E7B-9856-43FC-A7E9-BF5E7F60D314}"/>
          </ac:inkMkLst>
        </pc:inkChg>
        <pc:inkChg chg="add del">
          <ac:chgData name="片岡　凪" userId="6b97ce02-9758-4744-8fe0-df337ee77828" providerId="ADAL" clId="{E6A30474-BB7C-4C8D-81F2-A9C4D40D5DB3}" dt="2021-06-02T16:27:46.027" v="3989" actId="9405"/>
          <ac:inkMkLst>
            <pc:docMk/>
            <pc:sldMk cId="880870086" sldId="276"/>
            <ac:inkMk id="187" creationId="{2DD4FD5E-DE1B-4043-A296-BF3102A55CA6}"/>
          </ac:inkMkLst>
        </pc:inkChg>
        <pc:inkChg chg="add del">
          <ac:chgData name="片岡　凪" userId="6b97ce02-9758-4744-8fe0-df337ee77828" providerId="ADAL" clId="{E6A30474-BB7C-4C8D-81F2-A9C4D40D5DB3}" dt="2021-06-02T16:27:45.824" v="3988" actId="9405"/>
          <ac:inkMkLst>
            <pc:docMk/>
            <pc:sldMk cId="880870086" sldId="276"/>
            <ac:inkMk id="188" creationId="{51D873F2-763E-454A-8C89-9EA8A6CC0508}"/>
          </ac:inkMkLst>
        </pc:inkChg>
        <pc:inkChg chg="add del">
          <ac:chgData name="片岡　凪" userId="6b97ce02-9758-4744-8fe0-df337ee77828" providerId="ADAL" clId="{E6A30474-BB7C-4C8D-81F2-A9C4D40D5DB3}" dt="2021-06-02T16:27:46.215" v="3991" actId="9405"/>
          <ac:inkMkLst>
            <pc:docMk/>
            <pc:sldMk cId="880870086" sldId="276"/>
            <ac:inkMk id="189" creationId="{33CF74DC-0B51-4608-9988-4CCBD5F637D2}"/>
          </ac:inkMkLst>
        </pc:inkChg>
        <pc:inkChg chg="add del mod">
          <ac:chgData name="片岡　凪" userId="6b97ce02-9758-4744-8fe0-df337ee77828" providerId="ADAL" clId="{E6A30474-BB7C-4C8D-81F2-A9C4D40D5DB3}" dt="2021-06-02T16:28:40.037" v="4118"/>
          <ac:inkMkLst>
            <pc:docMk/>
            <pc:sldMk cId="880870086" sldId="276"/>
            <ac:inkMk id="191" creationId="{51456615-7255-4199-8C10-4F5BD7378D5E}"/>
          </ac:inkMkLst>
        </pc:inkChg>
        <pc:inkChg chg="add del mod">
          <ac:chgData name="片岡　凪" userId="6b97ce02-9758-4744-8fe0-df337ee77828" providerId="ADAL" clId="{E6A30474-BB7C-4C8D-81F2-A9C4D40D5DB3}" dt="2021-06-02T16:27:57.447" v="4031" actId="9405"/>
          <ac:inkMkLst>
            <pc:docMk/>
            <pc:sldMk cId="880870086" sldId="276"/>
            <ac:inkMk id="192" creationId="{6BDE630D-79A8-4665-A99F-C2D72F8ED8BB}"/>
          </ac:inkMkLst>
        </pc:inkChg>
        <pc:inkChg chg="add del mod">
          <ac:chgData name="片岡　凪" userId="6b97ce02-9758-4744-8fe0-df337ee77828" providerId="ADAL" clId="{E6A30474-BB7C-4C8D-81F2-A9C4D40D5DB3}" dt="2021-06-02T16:27:57.203" v="4030" actId="9405"/>
          <ac:inkMkLst>
            <pc:docMk/>
            <pc:sldMk cId="880870086" sldId="276"/>
            <ac:inkMk id="193" creationId="{04D8C825-115F-44B2-9944-23454DA4B161}"/>
          </ac:inkMkLst>
        </pc:inkChg>
        <pc:inkChg chg="add del mod">
          <ac:chgData name="片岡　凪" userId="6b97ce02-9758-4744-8fe0-df337ee77828" providerId="ADAL" clId="{E6A30474-BB7C-4C8D-81F2-A9C4D40D5DB3}" dt="2021-06-02T16:27:57.032" v="4029" actId="9405"/>
          <ac:inkMkLst>
            <pc:docMk/>
            <pc:sldMk cId="880870086" sldId="276"/>
            <ac:inkMk id="194" creationId="{4DBDE317-319D-4C1C-980B-C5F7E939CCFB}"/>
          </ac:inkMkLst>
        </pc:inkChg>
        <pc:inkChg chg="add del mod">
          <ac:chgData name="片岡　凪" userId="6b97ce02-9758-4744-8fe0-df337ee77828" providerId="ADAL" clId="{E6A30474-BB7C-4C8D-81F2-A9C4D40D5DB3}" dt="2021-06-02T16:27:56.862" v="4028" actId="9405"/>
          <ac:inkMkLst>
            <pc:docMk/>
            <pc:sldMk cId="880870086" sldId="276"/>
            <ac:inkMk id="195" creationId="{75D127B9-A094-4FCD-A915-04A6A060BB5E}"/>
          </ac:inkMkLst>
        </pc:inkChg>
        <pc:inkChg chg="add del mod">
          <ac:chgData name="片岡　凪" userId="6b97ce02-9758-4744-8fe0-df337ee77828" providerId="ADAL" clId="{E6A30474-BB7C-4C8D-81F2-A9C4D40D5DB3}" dt="2021-06-02T16:27:56.685" v="4027" actId="9405"/>
          <ac:inkMkLst>
            <pc:docMk/>
            <pc:sldMk cId="880870086" sldId="276"/>
            <ac:inkMk id="196" creationId="{5336E1B2-C251-4614-8183-AB2D8EF308D0}"/>
          </ac:inkMkLst>
        </pc:inkChg>
        <pc:inkChg chg="add del mod">
          <ac:chgData name="片岡　凪" userId="6b97ce02-9758-4744-8fe0-df337ee77828" providerId="ADAL" clId="{E6A30474-BB7C-4C8D-81F2-A9C4D40D5DB3}" dt="2021-06-02T16:27:56.519" v="4026" actId="9405"/>
          <ac:inkMkLst>
            <pc:docMk/>
            <pc:sldMk cId="880870086" sldId="276"/>
            <ac:inkMk id="197" creationId="{6F69EA12-E810-4BD0-8B52-A8DA7596D8FC}"/>
          </ac:inkMkLst>
        </pc:inkChg>
        <pc:inkChg chg="add del mod">
          <ac:chgData name="片岡　凪" userId="6b97ce02-9758-4744-8fe0-df337ee77828" providerId="ADAL" clId="{E6A30474-BB7C-4C8D-81F2-A9C4D40D5DB3}" dt="2021-06-02T16:27:56.367" v="4025" actId="9405"/>
          <ac:inkMkLst>
            <pc:docMk/>
            <pc:sldMk cId="880870086" sldId="276"/>
            <ac:inkMk id="198" creationId="{E11CF101-6F75-4A7E-848F-266B8D4D2FB6}"/>
          </ac:inkMkLst>
        </pc:inkChg>
        <pc:inkChg chg="add del mod">
          <ac:chgData name="片岡　凪" userId="6b97ce02-9758-4744-8fe0-df337ee77828" providerId="ADAL" clId="{E6A30474-BB7C-4C8D-81F2-A9C4D40D5DB3}" dt="2021-06-02T16:27:56.193" v="4024" actId="9405"/>
          <ac:inkMkLst>
            <pc:docMk/>
            <pc:sldMk cId="880870086" sldId="276"/>
            <ac:inkMk id="199" creationId="{D35B0C4B-3039-48CA-8C3D-CFACF07195CC}"/>
          </ac:inkMkLst>
        </pc:inkChg>
        <pc:inkChg chg="add del mod">
          <ac:chgData name="片岡　凪" userId="6b97ce02-9758-4744-8fe0-df337ee77828" providerId="ADAL" clId="{E6A30474-BB7C-4C8D-81F2-A9C4D40D5DB3}" dt="2021-06-02T16:27:55.767" v="4023" actId="9405"/>
          <ac:inkMkLst>
            <pc:docMk/>
            <pc:sldMk cId="880870086" sldId="276"/>
            <ac:inkMk id="200" creationId="{422294FF-DEA8-412B-B911-C786622642AA}"/>
          </ac:inkMkLst>
        </pc:inkChg>
        <pc:inkChg chg="add del mod">
          <ac:chgData name="片岡　凪" userId="6b97ce02-9758-4744-8fe0-df337ee77828" providerId="ADAL" clId="{E6A30474-BB7C-4C8D-81F2-A9C4D40D5DB3}" dt="2021-06-02T16:27:55.605" v="4022" actId="9405"/>
          <ac:inkMkLst>
            <pc:docMk/>
            <pc:sldMk cId="880870086" sldId="276"/>
            <ac:inkMk id="201" creationId="{75B9A17E-79A6-4E3F-ADD5-31C356E07056}"/>
          </ac:inkMkLst>
        </pc:inkChg>
        <pc:inkChg chg="add del mod">
          <ac:chgData name="片岡　凪" userId="6b97ce02-9758-4744-8fe0-df337ee77828" providerId="ADAL" clId="{E6A30474-BB7C-4C8D-81F2-A9C4D40D5DB3}" dt="2021-06-02T16:27:55.422" v="4021" actId="9405"/>
          <ac:inkMkLst>
            <pc:docMk/>
            <pc:sldMk cId="880870086" sldId="276"/>
            <ac:inkMk id="202" creationId="{F416077D-33E2-4E3A-95C4-E79B77237E27}"/>
          </ac:inkMkLst>
        </pc:inkChg>
        <pc:inkChg chg="add del mod">
          <ac:chgData name="片岡　凪" userId="6b97ce02-9758-4744-8fe0-df337ee77828" providerId="ADAL" clId="{E6A30474-BB7C-4C8D-81F2-A9C4D40D5DB3}" dt="2021-06-02T16:27:55.267" v="4020"/>
          <ac:inkMkLst>
            <pc:docMk/>
            <pc:sldMk cId="880870086" sldId="276"/>
            <ac:inkMk id="203" creationId="{D34651C5-8EEF-4DF6-AB38-9067D5F157E1}"/>
          </ac:inkMkLst>
        </pc:inkChg>
        <pc:inkChg chg="add del">
          <ac:chgData name="片岡　凪" userId="6b97ce02-9758-4744-8fe0-df337ee77828" providerId="ADAL" clId="{E6A30474-BB7C-4C8D-81F2-A9C4D40D5DB3}" dt="2021-06-02T16:27:55.066" v="4017" actId="9405"/>
          <ac:inkMkLst>
            <pc:docMk/>
            <pc:sldMk cId="880870086" sldId="276"/>
            <ac:inkMk id="204" creationId="{F1445897-0383-4EDC-8E9A-0C539CDACEAB}"/>
          </ac:inkMkLst>
        </pc:inkChg>
        <pc:inkChg chg="add del">
          <ac:chgData name="片岡　凪" userId="6b97ce02-9758-4744-8fe0-df337ee77828" providerId="ADAL" clId="{E6A30474-BB7C-4C8D-81F2-A9C4D40D5DB3}" dt="2021-06-02T16:27:54.893" v="4016" actId="9405"/>
          <ac:inkMkLst>
            <pc:docMk/>
            <pc:sldMk cId="880870086" sldId="276"/>
            <ac:inkMk id="205" creationId="{3C04B587-5358-4539-8DEA-D77B7B02D409}"/>
          </ac:inkMkLst>
        </pc:inkChg>
        <pc:inkChg chg="add del">
          <ac:chgData name="片岡　凪" userId="6b97ce02-9758-4744-8fe0-df337ee77828" providerId="ADAL" clId="{E6A30474-BB7C-4C8D-81F2-A9C4D40D5DB3}" dt="2021-06-02T16:27:54.736" v="4015" actId="9405"/>
          <ac:inkMkLst>
            <pc:docMk/>
            <pc:sldMk cId="880870086" sldId="276"/>
            <ac:inkMk id="206" creationId="{D4F73362-508E-47A9-9713-38A8D00B948A}"/>
          </ac:inkMkLst>
        </pc:inkChg>
        <pc:inkChg chg="add del">
          <ac:chgData name="片岡　凪" userId="6b97ce02-9758-4744-8fe0-df337ee77828" providerId="ADAL" clId="{E6A30474-BB7C-4C8D-81F2-A9C4D40D5DB3}" dt="2021-06-02T16:27:54.518" v="4014" actId="9405"/>
          <ac:inkMkLst>
            <pc:docMk/>
            <pc:sldMk cId="880870086" sldId="276"/>
            <ac:inkMk id="207" creationId="{22BF56E0-A49C-40A8-94D5-B346D2C9EBF5}"/>
          </ac:inkMkLst>
        </pc:inkChg>
        <pc:inkChg chg="add del mod">
          <ac:chgData name="片岡　凪" userId="6b97ce02-9758-4744-8fe0-df337ee77828" providerId="ADAL" clId="{E6A30474-BB7C-4C8D-81F2-A9C4D40D5DB3}" dt="2021-06-02T16:28:09.301" v="4055" actId="9405"/>
          <ac:inkMkLst>
            <pc:docMk/>
            <pc:sldMk cId="880870086" sldId="276"/>
            <ac:inkMk id="209" creationId="{23573AB9-8B48-4217-9455-1B4EA140F086}"/>
          </ac:inkMkLst>
        </pc:inkChg>
        <pc:inkChg chg="add del mod">
          <ac:chgData name="片岡　凪" userId="6b97ce02-9758-4744-8fe0-df337ee77828" providerId="ADAL" clId="{E6A30474-BB7C-4C8D-81F2-A9C4D40D5DB3}" dt="2021-06-02T16:28:09.205" v="4054" actId="9405"/>
          <ac:inkMkLst>
            <pc:docMk/>
            <pc:sldMk cId="880870086" sldId="276"/>
            <ac:inkMk id="210" creationId="{DA062C9B-179A-4850-8216-C2782C9E6474}"/>
          </ac:inkMkLst>
        </pc:inkChg>
        <pc:inkChg chg="add del mod">
          <ac:chgData name="片岡　凪" userId="6b97ce02-9758-4744-8fe0-df337ee77828" providerId="ADAL" clId="{E6A30474-BB7C-4C8D-81F2-A9C4D40D5DB3}" dt="2021-06-02T16:28:08.941" v="4053" actId="9405"/>
          <ac:inkMkLst>
            <pc:docMk/>
            <pc:sldMk cId="880870086" sldId="276"/>
            <ac:inkMk id="211" creationId="{D9F35FAE-6AE6-484B-88B3-E3C8BE23A222}"/>
          </ac:inkMkLst>
        </pc:inkChg>
        <pc:inkChg chg="add del mod">
          <ac:chgData name="片岡　凪" userId="6b97ce02-9758-4744-8fe0-df337ee77828" providerId="ADAL" clId="{E6A30474-BB7C-4C8D-81F2-A9C4D40D5DB3}" dt="2021-06-02T16:28:08.501" v="4052" actId="9405"/>
          <ac:inkMkLst>
            <pc:docMk/>
            <pc:sldMk cId="880870086" sldId="276"/>
            <ac:inkMk id="212" creationId="{2AB75979-1A68-445C-A234-D4EE80D64EDC}"/>
          </ac:inkMkLst>
        </pc:inkChg>
        <pc:inkChg chg="add del mod">
          <ac:chgData name="片岡　凪" userId="6b97ce02-9758-4744-8fe0-df337ee77828" providerId="ADAL" clId="{E6A30474-BB7C-4C8D-81F2-A9C4D40D5DB3}" dt="2021-06-02T16:28:07.830" v="4051" actId="9405"/>
          <ac:inkMkLst>
            <pc:docMk/>
            <pc:sldMk cId="880870086" sldId="276"/>
            <ac:inkMk id="213" creationId="{DD4081FC-636D-4935-A47A-383DE9B076E4}"/>
          </ac:inkMkLst>
        </pc:inkChg>
        <pc:inkChg chg="add del mod">
          <ac:chgData name="片岡　凪" userId="6b97ce02-9758-4744-8fe0-df337ee77828" providerId="ADAL" clId="{E6A30474-BB7C-4C8D-81F2-A9C4D40D5DB3}" dt="2021-06-02T16:28:07.617" v="4050"/>
          <ac:inkMkLst>
            <pc:docMk/>
            <pc:sldMk cId="880870086" sldId="276"/>
            <ac:inkMk id="214" creationId="{86F2F0A8-B94B-41B4-B61A-1170B964EF8F}"/>
          </ac:inkMkLst>
        </pc:inkChg>
        <pc:inkChg chg="add del mod">
          <ac:chgData name="片岡　凪" userId="6b97ce02-9758-4744-8fe0-df337ee77828" providerId="ADAL" clId="{E6A30474-BB7C-4C8D-81F2-A9C4D40D5DB3}" dt="2021-06-02T16:28:40.036" v="4116"/>
          <ac:inkMkLst>
            <pc:docMk/>
            <pc:sldMk cId="880870086" sldId="276"/>
            <ac:inkMk id="216" creationId="{4FAE60DB-49F4-46EE-A5C4-D5FE42673AEE}"/>
          </ac:inkMkLst>
        </pc:inkChg>
        <pc:inkChg chg="add del mod">
          <ac:chgData name="片岡　凪" userId="6b97ce02-9758-4744-8fe0-df337ee77828" providerId="ADAL" clId="{E6A30474-BB7C-4C8D-81F2-A9C4D40D5DB3}" dt="2021-06-02T16:28:40.033" v="4109"/>
          <ac:inkMkLst>
            <pc:docMk/>
            <pc:sldMk cId="880870086" sldId="276"/>
            <ac:inkMk id="217" creationId="{DCD28E20-2E00-4566-8B43-7F646E933FC0}"/>
          </ac:inkMkLst>
        </pc:inkChg>
        <pc:inkChg chg="add del mod">
          <ac:chgData name="片岡　凪" userId="6b97ce02-9758-4744-8fe0-df337ee77828" providerId="ADAL" clId="{E6A30474-BB7C-4C8D-81F2-A9C4D40D5DB3}" dt="2021-06-02T16:28:40.036" v="4115"/>
          <ac:inkMkLst>
            <pc:docMk/>
            <pc:sldMk cId="880870086" sldId="276"/>
            <ac:inkMk id="218" creationId="{65814DE2-401B-4062-B9B1-66BBBE82F901}"/>
          </ac:inkMkLst>
        </pc:inkChg>
        <pc:inkChg chg="add del mod">
          <ac:chgData name="片岡　凪" userId="6b97ce02-9758-4744-8fe0-df337ee77828" providerId="ADAL" clId="{E6A30474-BB7C-4C8D-81F2-A9C4D40D5DB3}" dt="2021-06-02T16:28:40.035" v="4114"/>
          <ac:inkMkLst>
            <pc:docMk/>
            <pc:sldMk cId="880870086" sldId="276"/>
            <ac:inkMk id="219" creationId="{EDC8EAC9-447B-4761-A8D2-3476861B698B}"/>
          </ac:inkMkLst>
        </pc:inkChg>
        <pc:inkChg chg="add del mod">
          <ac:chgData name="片岡　凪" userId="6b97ce02-9758-4744-8fe0-df337ee77828" providerId="ADAL" clId="{E6A30474-BB7C-4C8D-81F2-A9C4D40D5DB3}" dt="2021-06-02T16:28:40.034" v="4111"/>
          <ac:inkMkLst>
            <pc:docMk/>
            <pc:sldMk cId="880870086" sldId="276"/>
            <ac:inkMk id="220" creationId="{54A8B1AC-2BB6-441A-8DC9-03DFE48E9F12}"/>
          </ac:inkMkLst>
        </pc:inkChg>
        <pc:inkChg chg="add del mod">
          <ac:chgData name="片岡　凪" userId="6b97ce02-9758-4744-8fe0-df337ee77828" providerId="ADAL" clId="{E6A30474-BB7C-4C8D-81F2-A9C4D40D5DB3}" dt="2021-06-02T16:28:40.031" v="4106"/>
          <ac:inkMkLst>
            <pc:docMk/>
            <pc:sldMk cId="880870086" sldId="276"/>
            <ac:inkMk id="221" creationId="{B758FE72-E16E-4907-AD3D-BEF3C055DE50}"/>
          </ac:inkMkLst>
        </pc:inkChg>
        <pc:inkChg chg="add del mod">
          <ac:chgData name="片岡　凪" userId="6b97ce02-9758-4744-8fe0-df337ee77828" providerId="ADAL" clId="{E6A30474-BB7C-4C8D-81F2-A9C4D40D5DB3}" dt="2021-06-02T16:28:40.033" v="4110"/>
          <ac:inkMkLst>
            <pc:docMk/>
            <pc:sldMk cId="880870086" sldId="276"/>
            <ac:inkMk id="222" creationId="{0759E418-C854-4BFA-9B87-2DF1EA36A08C}"/>
          </ac:inkMkLst>
        </pc:inkChg>
        <pc:inkChg chg="add del mod">
          <ac:chgData name="片岡　凪" userId="6b97ce02-9758-4744-8fe0-df337ee77828" providerId="ADAL" clId="{E6A30474-BB7C-4C8D-81F2-A9C4D40D5DB3}" dt="2021-06-02T16:28:40.035" v="4113"/>
          <ac:inkMkLst>
            <pc:docMk/>
            <pc:sldMk cId="880870086" sldId="276"/>
            <ac:inkMk id="223" creationId="{C407EE59-EF92-4110-9155-B825863823F3}"/>
          </ac:inkMkLst>
        </pc:inkChg>
        <pc:inkChg chg="add del mod">
          <ac:chgData name="片岡　凪" userId="6b97ce02-9758-4744-8fe0-df337ee77828" providerId="ADAL" clId="{E6A30474-BB7C-4C8D-81F2-A9C4D40D5DB3}" dt="2021-06-02T16:28:40.031" v="4107"/>
          <ac:inkMkLst>
            <pc:docMk/>
            <pc:sldMk cId="880870086" sldId="276"/>
            <ac:inkMk id="224" creationId="{08F7571B-7136-4CEB-BB56-7B8E44EF4B0C}"/>
          </ac:inkMkLst>
        </pc:inkChg>
        <pc:inkChg chg="add del mod">
          <ac:chgData name="片岡　凪" userId="6b97ce02-9758-4744-8fe0-df337ee77828" providerId="ADAL" clId="{E6A30474-BB7C-4C8D-81F2-A9C4D40D5DB3}" dt="2021-06-02T16:28:40.038" v="4119"/>
          <ac:inkMkLst>
            <pc:docMk/>
            <pc:sldMk cId="880870086" sldId="276"/>
            <ac:inkMk id="225" creationId="{3B9D1729-CB56-4D6E-A6B2-01D94EAFAB89}"/>
          </ac:inkMkLst>
        </pc:inkChg>
        <pc:inkChg chg="add del mod">
          <ac:chgData name="片岡　凪" userId="6b97ce02-9758-4744-8fe0-df337ee77828" providerId="ADAL" clId="{E6A30474-BB7C-4C8D-81F2-A9C4D40D5DB3}" dt="2021-06-02T16:28:40.038" v="4120"/>
          <ac:inkMkLst>
            <pc:docMk/>
            <pc:sldMk cId="880870086" sldId="276"/>
            <ac:inkMk id="226" creationId="{1CD4B47C-2AB2-4B5C-AE69-BC5E85931FF4}"/>
          </ac:inkMkLst>
        </pc:inkChg>
        <pc:inkChg chg="add del">
          <ac:chgData name="片岡　凪" userId="6b97ce02-9758-4744-8fe0-df337ee77828" providerId="ADAL" clId="{E6A30474-BB7C-4C8D-81F2-A9C4D40D5DB3}" dt="2021-06-02T16:28:14.886" v="4068" actId="9405"/>
          <ac:inkMkLst>
            <pc:docMk/>
            <pc:sldMk cId="880870086" sldId="276"/>
            <ac:inkMk id="227" creationId="{7DFD022B-45BC-46EF-B6B7-CD77F801E62B}"/>
          </ac:inkMkLst>
        </pc:inkChg>
        <pc:inkChg chg="add del mod">
          <ac:chgData name="片岡　凪" userId="6b97ce02-9758-4744-8fe0-df337ee77828" providerId="ADAL" clId="{E6A30474-BB7C-4C8D-81F2-A9C4D40D5DB3}" dt="2021-06-02T16:28:40.820" v="4121"/>
          <ac:inkMkLst>
            <pc:docMk/>
            <pc:sldMk cId="880870086" sldId="276"/>
            <ac:inkMk id="229" creationId="{03C3F087-6291-4853-8F56-2664DE443706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30" creationId="{D928554A-A9E7-4CED-9B6F-DC3B9B6F47D1}"/>
          </ac:inkMkLst>
        </pc:inkChg>
        <pc:inkChg chg="add del">
          <ac:chgData name="片岡　凪" userId="6b97ce02-9758-4744-8fe0-df337ee77828" providerId="ADAL" clId="{E6A30474-BB7C-4C8D-81F2-A9C4D40D5DB3}" dt="2021-06-02T16:28:17.595" v="4075" actId="9405"/>
          <ac:inkMkLst>
            <pc:docMk/>
            <pc:sldMk cId="880870086" sldId="276"/>
            <ac:inkMk id="231" creationId="{7EA796D1-0830-4097-9892-75A0F3BC4E8D}"/>
          </ac:inkMkLst>
        </pc:inkChg>
        <pc:inkChg chg="add del">
          <ac:chgData name="片岡　凪" userId="6b97ce02-9758-4744-8fe0-df337ee77828" providerId="ADAL" clId="{E6A30474-BB7C-4C8D-81F2-A9C4D40D5DB3}" dt="2021-06-02T16:28:17.367" v="4074" actId="9405"/>
          <ac:inkMkLst>
            <pc:docMk/>
            <pc:sldMk cId="880870086" sldId="276"/>
            <ac:inkMk id="232" creationId="{67AC280A-84DB-4CED-81C7-54837E86A475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34" creationId="{B3155193-ABCB-4563-8013-0327A7921A21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35" creationId="{2447D42E-F260-4963-BDA4-AA48C40AA18A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36" creationId="{38D6E017-2F5F-4355-B63D-D6DE140A393B}"/>
          </ac:inkMkLst>
        </pc:inkChg>
        <pc:inkChg chg="add del mod">
          <ac:chgData name="片岡　凪" userId="6b97ce02-9758-4744-8fe0-df337ee77828" providerId="ADAL" clId="{E6A30474-BB7C-4C8D-81F2-A9C4D40D5DB3}" dt="2021-06-02T16:28:21.222" v="4085" actId="9405"/>
          <ac:inkMkLst>
            <pc:docMk/>
            <pc:sldMk cId="880870086" sldId="276"/>
            <ac:inkMk id="237" creationId="{EE7613ED-45D7-4322-82DF-E55BC5D85AA8}"/>
          </ac:inkMkLst>
        </pc:inkChg>
        <pc:inkChg chg="add del mod">
          <ac:chgData name="片岡　凪" userId="6b97ce02-9758-4744-8fe0-df337ee77828" providerId="ADAL" clId="{E6A30474-BB7C-4C8D-81F2-A9C4D40D5DB3}" dt="2021-06-02T16:28:21.036" v="4084"/>
          <ac:inkMkLst>
            <pc:docMk/>
            <pc:sldMk cId="880870086" sldId="276"/>
            <ac:inkMk id="238" creationId="{CC0D4EE8-ADC5-49B0-B1B2-44E48F90054A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0" creationId="{1E0EF5D7-0160-42C0-9920-53F569D65B3B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1" creationId="{337F4212-3E65-4935-BE01-3E390C1854CB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2" creationId="{59C26608-B405-4B3C-99EB-A0995C6F06B5}"/>
          </ac:inkMkLst>
        </pc:inkChg>
        <pc:inkChg chg="add del mod">
          <ac:chgData name="片岡　凪" userId="6b97ce02-9758-4744-8fe0-df337ee77828" providerId="ADAL" clId="{E6A30474-BB7C-4C8D-81F2-A9C4D40D5DB3}" dt="2021-06-02T16:28:25.595" v="4094"/>
          <ac:inkMkLst>
            <pc:docMk/>
            <pc:sldMk cId="880870086" sldId="276"/>
            <ac:inkMk id="243" creationId="{29441BE5-2CD8-4C22-A8D2-817F1209D610}"/>
          </ac:inkMkLst>
        </pc:inkChg>
        <pc:inkChg chg="add del">
          <ac:chgData name="片岡　凪" userId="6b97ce02-9758-4744-8fe0-df337ee77828" providerId="ADAL" clId="{E6A30474-BB7C-4C8D-81F2-A9C4D40D5DB3}" dt="2021-06-02T16:28:24.989" v="4091" actId="9405"/>
          <ac:inkMkLst>
            <pc:docMk/>
            <pc:sldMk cId="880870086" sldId="276"/>
            <ac:inkMk id="244" creationId="{C5E6F0BA-F142-4A9E-8721-1A247E8F9DA5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6" creationId="{9C4D3A07-3BBA-407C-9641-F2CB85285365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7" creationId="{83098B03-2CB7-4F16-A772-8DDBE7348B9F}"/>
          </ac:inkMkLst>
        </pc:inkChg>
        <pc:inkChg chg="add del">
          <ac:chgData name="片岡　凪" userId="6b97ce02-9758-4744-8fe0-df337ee77828" providerId="ADAL" clId="{E6A30474-BB7C-4C8D-81F2-A9C4D40D5DB3}" dt="2021-06-02T16:28:33.342" v="4099" actId="9405"/>
          <ac:inkMkLst>
            <pc:docMk/>
            <pc:sldMk cId="880870086" sldId="276"/>
            <ac:inkMk id="249" creationId="{5D3D0E26-4600-42E8-BF43-5533F5E25F5F}"/>
          </ac:inkMkLst>
        </pc:inkChg>
        <pc:inkChg chg="add del mod">
          <ac:chgData name="片岡　凪" userId="6b97ce02-9758-4744-8fe0-df337ee77828" providerId="ADAL" clId="{E6A30474-BB7C-4C8D-81F2-A9C4D40D5DB3}" dt="2021-06-02T16:29:08.718" v="4178"/>
          <ac:inkMkLst>
            <pc:docMk/>
            <pc:sldMk cId="880870086" sldId="276"/>
            <ac:inkMk id="250" creationId="{6C677798-F342-42C1-BF46-D1438DC40D5E}"/>
          </ac:inkMkLst>
        </pc:inkChg>
        <pc:inkChg chg="add del mod">
          <ac:chgData name="片岡　凪" userId="6b97ce02-9758-4744-8fe0-df337ee77828" providerId="ADAL" clId="{E6A30474-BB7C-4C8D-81F2-A9C4D40D5DB3}" dt="2021-06-02T16:29:08.719" v="4179"/>
          <ac:inkMkLst>
            <pc:docMk/>
            <pc:sldMk cId="880870086" sldId="276"/>
            <ac:inkMk id="251" creationId="{566E9A9F-3D90-41F0-93A4-6358A5607568}"/>
          </ac:inkMkLst>
        </pc:inkChg>
        <pc:inkChg chg="add del mod">
          <ac:chgData name="片岡　凪" userId="6b97ce02-9758-4744-8fe0-df337ee77828" providerId="ADAL" clId="{E6A30474-BB7C-4C8D-81F2-A9C4D40D5DB3}" dt="2021-06-02T16:29:03.782" v="4177" actId="9405"/>
          <ac:inkMkLst>
            <pc:docMk/>
            <pc:sldMk cId="880870086" sldId="276"/>
            <ac:inkMk id="252" creationId="{5C1F5885-6BC4-4C12-8787-81D2C8765DE2}"/>
          </ac:inkMkLst>
        </pc:inkChg>
        <pc:inkChg chg="add del mod">
          <ac:chgData name="片岡　凪" userId="6b97ce02-9758-4744-8fe0-df337ee77828" providerId="ADAL" clId="{E6A30474-BB7C-4C8D-81F2-A9C4D40D5DB3}" dt="2021-06-02T16:29:03.336" v="4176" actId="9405"/>
          <ac:inkMkLst>
            <pc:docMk/>
            <pc:sldMk cId="880870086" sldId="276"/>
            <ac:inkMk id="253" creationId="{6986DE22-4CB1-46C4-9ABA-CA6276319A93}"/>
          </ac:inkMkLst>
        </pc:inkChg>
        <pc:inkChg chg="add del mod">
          <ac:chgData name="片岡　凪" userId="6b97ce02-9758-4744-8fe0-df337ee77828" providerId="ADAL" clId="{E6A30474-BB7C-4C8D-81F2-A9C4D40D5DB3}" dt="2021-06-02T16:29:03.021" v="4175" actId="9405"/>
          <ac:inkMkLst>
            <pc:docMk/>
            <pc:sldMk cId="880870086" sldId="276"/>
            <ac:inkMk id="254" creationId="{14FA34F6-8255-4F9B-B482-8F725E846253}"/>
          </ac:inkMkLst>
        </pc:inkChg>
        <pc:inkChg chg="add del mod">
          <ac:chgData name="片岡　凪" userId="6b97ce02-9758-4744-8fe0-df337ee77828" providerId="ADAL" clId="{E6A30474-BB7C-4C8D-81F2-A9C4D40D5DB3}" dt="2021-06-02T16:29:02.782" v="4174" actId="9405"/>
          <ac:inkMkLst>
            <pc:docMk/>
            <pc:sldMk cId="880870086" sldId="276"/>
            <ac:inkMk id="255" creationId="{062F6C82-C273-4EE1-BD0A-ED3F3D1CA33E}"/>
          </ac:inkMkLst>
        </pc:inkChg>
        <pc:inkChg chg="add del mod">
          <ac:chgData name="片岡　凪" userId="6b97ce02-9758-4744-8fe0-df337ee77828" providerId="ADAL" clId="{E6A30474-BB7C-4C8D-81F2-A9C4D40D5DB3}" dt="2021-06-02T16:29:02.582" v="4173" actId="9405"/>
          <ac:inkMkLst>
            <pc:docMk/>
            <pc:sldMk cId="880870086" sldId="276"/>
            <ac:inkMk id="256" creationId="{21B585FE-8CEB-4365-9B93-29C1087412EA}"/>
          </ac:inkMkLst>
        </pc:inkChg>
        <pc:inkChg chg="add del mod">
          <ac:chgData name="片岡　凪" userId="6b97ce02-9758-4744-8fe0-df337ee77828" providerId="ADAL" clId="{E6A30474-BB7C-4C8D-81F2-A9C4D40D5DB3}" dt="2021-06-02T16:29:02.391" v="4172" actId="9405"/>
          <ac:inkMkLst>
            <pc:docMk/>
            <pc:sldMk cId="880870086" sldId="276"/>
            <ac:inkMk id="257" creationId="{CF8D40E8-E989-4972-9DA4-41A8DA583BFE}"/>
          </ac:inkMkLst>
        </pc:inkChg>
        <pc:inkChg chg="add del mod">
          <ac:chgData name="片岡　凪" userId="6b97ce02-9758-4744-8fe0-df337ee77828" providerId="ADAL" clId="{E6A30474-BB7C-4C8D-81F2-A9C4D40D5DB3}" dt="2021-06-02T16:29:02.225" v="4171"/>
          <ac:inkMkLst>
            <pc:docMk/>
            <pc:sldMk cId="880870086" sldId="276"/>
            <ac:inkMk id="258" creationId="{F2244D40-9947-4653-B5C4-175EF2AF9C55}"/>
          </ac:inkMkLst>
        </pc:inkChg>
        <pc:inkChg chg="add del mod">
          <ac:chgData name="片岡　凪" userId="6b97ce02-9758-4744-8fe0-df337ee77828" providerId="ADAL" clId="{E6A30474-BB7C-4C8D-81F2-A9C4D40D5DB3}" dt="2021-06-02T16:29:02.064" v="4169" actId="9405"/>
          <ac:inkMkLst>
            <pc:docMk/>
            <pc:sldMk cId="880870086" sldId="276"/>
            <ac:inkMk id="260" creationId="{3A7C0F4A-3F4E-4B9A-9D1C-E7755FF12F23}"/>
          </ac:inkMkLst>
        </pc:inkChg>
        <pc:inkChg chg="add del mod">
          <ac:chgData name="片岡　凪" userId="6b97ce02-9758-4744-8fe0-df337ee77828" providerId="ADAL" clId="{E6A30474-BB7C-4C8D-81F2-A9C4D40D5DB3}" dt="2021-06-02T16:29:01.897" v="4168"/>
          <ac:inkMkLst>
            <pc:docMk/>
            <pc:sldMk cId="880870086" sldId="276"/>
            <ac:inkMk id="261" creationId="{17A8D34D-8DFE-479B-A885-B2C4ED5D7B93}"/>
          </ac:inkMkLst>
        </pc:inkChg>
        <pc:inkChg chg="add del">
          <ac:chgData name="片岡　凪" userId="6b97ce02-9758-4744-8fe0-df337ee77828" providerId="ADAL" clId="{E6A30474-BB7C-4C8D-81F2-A9C4D40D5DB3}" dt="2021-06-02T16:28:50.663" v="4137" actId="9405"/>
          <ac:inkMkLst>
            <pc:docMk/>
            <pc:sldMk cId="880870086" sldId="276"/>
            <ac:inkMk id="262" creationId="{74C0C996-D802-412A-8276-FF8D68ED68D1}"/>
          </ac:inkMkLst>
        </pc:inkChg>
        <pc:inkChg chg="add del">
          <ac:chgData name="片岡　凪" userId="6b97ce02-9758-4744-8fe0-df337ee77828" providerId="ADAL" clId="{E6A30474-BB7C-4C8D-81F2-A9C4D40D5DB3}" dt="2021-06-02T16:28:50.461" v="4136" actId="9405"/>
          <ac:inkMkLst>
            <pc:docMk/>
            <pc:sldMk cId="880870086" sldId="276"/>
            <ac:inkMk id="263" creationId="{AC053749-679B-43F8-8FBB-0FD1B05CBE3E}"/>
          </ac:inkMkLst>
        </pc:inkChg>
        <pc:inkChg chg="add del mod">
          <ac:chgData name="片岡　凪" userId="6b97ce02-9758-4744-8fe0-df337ee77828" providerId="ADAL" clId="{E6A30474-BB7C-4C8D-81F2-A9C4D40D5DB3}" dt="2021-06-02T16:29:01.743" v="4166" actId="9405"/>
          <ac:inkMkLst>
            <pc:docMk/>
            <pc:sldMk cId="880870086" sldId="276"/>
            <ac:inkMk id="265" creationId="{058824D6-4CB4-4550-9C11-01D68D6FB8C8}"/>
          </ac:inkMkLst>
        </pc:inkChg>
        <pc:inkChg chg="add del mod">
          <ac:chgData name="片岡　凪" userId="6b97ce02-9758-4744-8fe0-df337ee77828" providerId="ADAL" clId="{E6A30474-BB7C-4C8D-81F2-A9C4D40D5DB3}" dt="2021-06-02T16:29:01.607" v="4165" actId="9405"/>
          <ac:inkMkLst>
            <pc:docMk/>
            <pc:sldMk cId="880870086" sldId="276"/>
            <ac:inkMk id="266" creationId="{FDBDDF0E-F881-4560-8992-4F25C48D194B}"/>
          </ac:inkMkLst>
        </pc:inkChg>
        <pc:inkChg chg="add del mod">
          <ac:chgData name="片岡　凪" userId="6b97ce02-9758-4744-8fe0-df337ee77828" providerId="ADAL" clId="{E6A30474-BB7C-4C8D-81F2-A9C4D40D5DB3}" dt="2021-06-02T16:29:01.454" v="4164" actId="9405"/>
          <ac:inkMkLst>
            <pc:docMk/>
            <pc:sldMk cId="880870086" sldId="276"/>
            <ac:inkMk id="267" creationId="{A8FFEA03-6FC7-4C87-B75D-E0C296C22604}"/>
          </ac:inkMkLst>
        </pc:inkChg>
        <pc:inkChg chg="add del mod">
          <ac:chgData name="片岡　凪" userId="6b97ce02-9758-4744-8fe0-df337ee77828" providerId="ADAL" clId="{E6A30474-BB7C-4C8D-81F2-A9C4D40D5DB3}" dt="2021-06-02T16:29:01.264" v="4163" actId="9405"/>
          <ac:inkMkLst>
            <pc:docMk/>
            <pc:sldMk cId="880870086" sldId="276"/>
            <ac:inkMk id="268" creationId="{B821FF66-C438-4D33-8291-077A611A19B5}"/>
          </ac:inkMkLst>
        </pc:inkChg>
        <pc:inkChg chg="add del mod">
          <ac:chgData name="片岡　凪" userId="6b97ce02-9758-4744-8fe0-df337ee77828" providerId="ADAL" clId="{E6A30474-BB7C-4C8D-81F2-A9C4D40D5DB3}" dt="2021-06-02T16:29:01.112" v="4162"/>
          <ac:inkMkLst>
            <pc:docMk/>
            <pc:sldMk cId="880870086" sldId="276"/>
            <ac:inkMk id="269" creationId="{A701011D-406D-4B77-ADEA-5A97D22E76B0}"/>
          </ac:inkMkLst>
        </pc:inkChg>
        <pc:inkChg chg="add del mod">
          <ac:chgData name="片岡　凪" userId="6b97ce02-9758-4744-8fe0-df337ee77828" providerId="ADAL" clId="{E6A30474-BB7C-4C8D-81F2-A9C4D40D5DB3}" dt="2021-06-02T16:29:00.950" v="4160" actId="9405"/>
          <ac:inkMkLst>
            <pc:docMk/>
            <pc:sldMk cId="880870086" sldId="276"/>
            <ac:inkMk id="271" creationId="{7D94E6D9-6D87-440F-8645-9B5DF65ECE4B}"/>
          </ac:inkMkLst>
        </pc:inkChg>
        <pc:inkChg chg="add del mod">
          <ac:chgData name="片岡　凪" userId="6b97ce02-9758-4744-8fe0-df337ee77828" providerId="ADAL" clId="{E6A30474-BB7C-4C8D-81F2-A9C4D40D5DB3}" dt="2021-06-02T16:29:00.784" v="4159" actId="9405"/>
          <ac:inkMkLst>
            <pc:docMk/>
            <pc:sldMk cId="880870086" sldId="276"/>
            <ac:inkMk id="272" creationId="{C9C41252-C146-483E-8E92-A2E693EF7A4D}"/>
          </ac:inkMkLst>
        </pc:inkChg>
        <pc:inkChg chg="add del mod">
          <ac:chgData name="片岡　凪" userId="6b97ce02-9758-4744-8fe0-df337ee77828" providerId="ADAL" clId="{E6A30474-BB7C-4C8D-81F2-A9C4D40D5DB3}" dt="2021-06-02T16:29:00.631" v="4158" actId="9405"/>
          <ac:inkMkLst>
            <pc:docMk/>
            <pc:sldMk cId="880870086" sldId="276"/>
            <ac:inkMk id="273" creationId="{19BF924C-0EB2-4948-84B2-F0B656CDB479}"/>
          </ac:inkMkLst>
        </pc:inkChg>
        <pc:inkChg chg="add del mod">
          <ac:chgData name="片岡　凪" userId="6b97ce02-9758-4744-8fe0-df337ee77828" providerId="ADAL" clId="{E6A30474-BB7C-4C8D-81F2-A9C4D40D5DB3}" dt="2021-06-02T16:29:00.484" v="4157"/>
          <ac:inkMkLst>
            <pc:docMk/>
            <pc:sldMk cId="880870086" sldId="276"/>
            <ac:inkMk id="274" creationId="{21F75CEB-96D7-4437-AE1D-053C9F630619}"/>
          </ac:inkMkLst>
        </pc:inkChg>
        <pc:inkChg chg="add del mod">
          <ac:chgData name="片岡　凪" userId="6b97ce02-9758-4744-8fe0-df337ee77828" providerId="ADAL" clId="{E6A30474-BB7C-4C8D-81F2-A9C4D40D5DB3}" dt="2021-06-02T16:29:00.320" v="4155" actId="9405"/>
          <ac:inkMkLst>
            <pc:docMk/>
            <pc:sldMk cId="880870086" sldId="276"/>
            <ac:inkMk id="276" creationId="{12287AE2-96F0-47B0-A73B-246C86D97339}"/>
          </ac:inkMkLst>
        </pc:inkChg>
        <pc:inkChg chg="add del mod">
          <ac:chgData name="片岡　凪" userId="6b97ce02-9758-4744-8fe0-df337ee77828" providerId="ADAL" clId="{E6A30474-BB7C-4C8D-81F2-A9C4D40D5DB3}" dt="2021-06-02T16:29:00.124" v="4154"/>
          <ac:inkMkLst>
            <pc:docMk/>
            <pc:sldMk cId="880870086" sldId="276"/>
            <ac:inkMk id="277" creationId="{1AD98458-0BC8-430C-82D1-E72CD519502C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79" creationId="{8C94E48E-0F06-46EA-BA21-DBEA09454822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0" creationId="{B4626202-6CE9-4162-9E4E-F6386FE96A37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2" creationId="{061ECB49-FBA9-4BF9-BB44-56CFEF7861EA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3" creationId="{875D2360-36A0-4106-BF4D-102D0B3885E0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4" creationId="{4A702B6D-5F97-4898-AFD6-AAF18299D8AA}"/>
          </ac:inkMkLst>
        </pc:inkChg>
        <pc:inkChg chg="add del">
          <ac:chgData name="片岡　凪" userId="6b97ce02-9758-4744-8fe0-df337ee77828" providerId="ADAL" clId="{E6A30474-BB7C-4C8D-81F2-A9C4D40D5DB3}" dt="2021-06-02T16:29:14.598" v="4187" actId="9405"/>
          <ac:inkMkLst>
            <pc:docMk/>
            <pc:sldMk cId="880870086" sldId="276"/>
            <ac:inkMk id="285" creationId="{26B9A37B-F8C3-48C6-A20C-19B6997A16EA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6" creationId="{F1EA46AD-DF8B-4812-AE7B-23A0244B01F5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8" creationId="{5337C83E-FE32-4986-8E31-28CA5127588E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9" creationId="{AE271183-B5A2-404E-B40A-5212415F395A}"/>
          </ac:inkMkLst>
        </pc:inkChg>
        <pc:inkChg chg="add del mod">
          <ac:chgData name="片岡　凪" userId="6b97ce02-9758-4744-8fe0-df337ee77828" providerId="ADAL" clId="{E6A30474-BB7C-4C8D-81F2-A9C4D40D5DB3}" dt="2021-06-02T16:29:18.985" v="4195"/>
          <ac:inkMkLst>
            <pc:docMk/>
            <pc:sldMk cId="880870086" sldId="276"/>
            <ac:inkMk id="290" creationId="{F17D4F5C-E6DF-4B2F-AB31-0F9BE8708EFC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2" creationId="{9D527488-6C33-41E3-85A0-BFE1D494E458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3" creationId="{A0DCF93D-B84D-484F-AE1C-90E394DAC163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4" creationId="{F6599992-8AED-419D-ADC1-5D6CAE7A767D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5" creationId="{52FB934C-252C-4008-8EF2-9A0D5E278559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6" creationId="{C86057A6-4DBF-4DBA-A9FD-9E64941F669D}"/>
          </ac:inkMkLst>
        </pc:inkChg>
        <pc:inkChg chg="add del">
          <ac:chgData name="片岡　凪" userId="6b97ce02-9758-4744-8fe0-df337ee77828" providerId="ADAL" clId="{E6A30474-BB7C-4C8D-81F2-A9C4D40D5DB3}" dt="2021-06-02T16:29:24.463" v="4205" actId="9405"/>
          <ac:inkMkLst>
            <pc:docMk/>
            <pc:sldMk cId="880870086" sldId="276"/>
            <ac:inkMk id="298" creationId="{B084AD2B-07B9-4679-A239-123495AAE2A0}"/>
          </ac:inkMkLst>
        </pc:inkChg>
        <pc:inkChg chg="add del">
          <ac:chgData name="片岡　凪" userId="6b97ce02-9758-4744-8fe0-df337ee77828" providerId="ADAL" clId="{E6A30474-BB7C-4C8D-81F2-A9C4D40D5DB3}" dt="2021-06-02T16:29:24.222" v="4204" actId="9405"/>
          <ac:inkMkLst>
            <pc:docMk/>
            <pc:sldMk cId="880870086" sldId="276"/>
            <ac:inkMk id="299" creationId="{F90B557C-120E-4B6E-B20A-2A5C3D85B2CA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0" creationId="{42D8CA3D-4B7C-4D0A-90AD-3C80B539BBF6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1" creationId="{B026A3C4-863C-4D09-B51F-9854E47F25BD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2" creationId="{5ADE981A-8CB0-492E-96DF-E5AC30C75D54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3" creationId="{BC8F299C-6571-4462-8F64-A23E9D06F6CB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4" creationId="{46ECCF24-1B6D-4466-9E4C-604B7BD67309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5" creationId="{1103CDEB-36C6-40CF-A907-E2DE2E89EB9D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6" creationId="{711A8DEB-0F29-48DC-A85B-E7EB223B0352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7" creationId="{D236BA4D-9092-4027-87DC-4901D0AB541C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8" creationId="{22BDB5EF-9D94-47B6-824F-9345BBE95A2A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10" creationId="{2C4FCC54-F58B-45F4-B4A1-A953B8A41A63}"/>
          </ac:inkMkLst>
        </pc:inkChg>
        <pc:inkChg chg="add del">
          <ac:chgData name="片岡　凪" userId="6b97ce02-9758-4744-8fe0-df337ee77828" providerId="ADAL" clId="{E6A30474-BB7C-4C8D-81F2-A9C4D40D5DB3}" dt="2021-06-02T16:29:58.477" v="4224" actId="9405"/>
          <ac:inkMkLst>
            <pc:docMk/>
            <pc:sldMk cId="880870086" sldId="276"/>
            <ac:inkMk id="312" creationId="{8C167ECD-E57F-4D72-A391-E821DB741817}"/>
          </ac:inkMkLst>
        </pc:inkChg>
        <pc:inkChg chg="add del">
          <ac:chgData name="片岡　凪" userId="6b97ce02-9758-4744-8fe0-df337ee77828" providerId="ADAL" clId="{E6A30474-BB7C-4C8D-81F2-A9C4D40D5DB3}" dt="2021-06-02T16:30:01.046" v="4226" actId="9405"/>
          <ac:inkMkLst>
            <pc:docMk/>
            <pc:sldMk cId="880870086" sldId="276"/>
            <ac:inkMk id="313" creationId="{7ABA5A2E-1256-4DC0-8DB6-6600B3462F76}"/>
          </ac:inkMkLst>
        </pc:inkChg>
        <pc:inkChg chg="add del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314" creationId="{F1639397-9558-413C-9703-FA377FD9113A}"/>
          </ac:inkMkLst>
        </pc:inkChg>
        <pc:inkChg chg="add del">
          <ac:chgData name="片岡　凪" userId="6b97ce02-9758-4744-8fe0-df337ee77828" providerId="ADAL" clId="{E6A30474-BB7C-4C8D-81F2-A9C4D40D5DB3}" dt="2021-06-02T16:30:18.574" v="4234" actId="9405"/>
          <ac:inkMkLst>
            <pc:docMk/>
            <pc:sldMk cId="880870086" sldId="276"/>
            <ac:inkMk id="316" creationId="{AB884962-FCB9-44D5-B91E-B72C3FAABEB8}"/>
          </ac:inkMkLst>
        </pc:inkChg>
        <pc:inkChg chg="add del">
          <ac:chgData name="片岡　凪" userId="6b97ce02-9758-4744-8fe0-df337ee77828" providerId="ADAL" clId="{E6A30474-BB7C-4C8D-81F2-A9C4D40D5DB3}" dt="2021-06-02T16:30:18.279" v="4233" actId="9405"/>
          <ac:inkMkLst>
            <pc:docMk/>
            <pc:sldMk cId="880870086" sldId="276"/>
            <ac:inkMk id="317" creationId="{D6399570-0307-4098-9CB8-E98E81A1DBD0}"/>
          </ac:inkMkLst>
        </pc:inkChg>
        <pc:inkChg chg="add del">
          <ac:chgData name="片岡　凪" userId="6b97ce02-9758-4744-8fe0-df337ee77828" providerId="ADAL" clId="{E6A30474-BB7C-4C8D-81F2-A9C4D40D5DB3}" dt="2021-06-02T16:30:17.975" v="4232" actId="9405"/>
          <ac:inkMkLst>
            <pc:docMk/>
            <pc:sldMk cId="880870086" sldId="276"/>
            <ac:inkMk id="318" creationId="{70EF879F-B9AF-49BD-B72F-F1924CB55336}"/>
          </ac:inkMkLst>
        </pc:inkChg>
        <pc:inkChg chg="add del">
          <ac:chgData name="片岡　凪" userId="6b97ce02-9758-4744-8fe0-df337ee77828" providerId="ADAL" clId="{E6A30474-BB7C-4C8D-81F2-A9C4D40D5DB3}" dt="2021-06-02T16:31:04.502" v="4242" actId="9405"/>
          <ac:inkMkLst>
            <pc:docMk/>
            <pc:sldMk cId="880870086" sldId="276"/>
            <ac:inkMk id="319" creationId="{96FEA609-4319-41BC-8469-03C4BB28470B}"/>
          </ac:inkMkLst>
        </pc:inkChg>
        <pc:inkChg chg="add del">
          <ac:chgData name="片岡　凪" userId="6b97ce02-9758-4744-8fe0-df337ee77828" providerId="ADAL" clId="{E6A30474-BB7C-4C8D-81F2-A9C4D40D5DB3}" dt="2021-06-02T16:31:07.104" v="4244" actId="9405"/>
          <ac:inkMkLst>
            <pc:docMk/>
            <pc:sldMk cId="880870086" sldId="276"/>
            <ac:inkMk id="320" creationId="{A03F8F80-BC52-42DD-8543-C18B8DBF42B8}"/>
          </ac:inkMkLst>
        </pc:inkChg>
        <pc:inkChg chg="add del">
          <ac:chgData name="片岡　凪" userId="6b97ce02-9758-4744-8fe0-df337ee77828" providerId="ADAL" clId="{E6A30474-BB7C-4C8D-81F2-A9C4D40D5DB3}" dt="2021-06-02T16:31:08.198" v="4246" actId="9405"/>
          <ac:inkMkLst>
            <pc:docMk/>
            <pc:sldMk cId="880870086" sldId="276"/>
            <ac:inkMk id="321" creationId="{8E1FD4C8-2957-4BF5-B153-684975F6E1CC}"/>
          </ac:inkMkLst>
        </pc:inkChg>
        <pc:inkChg chg="add">
          <ac:chgData name="片岡　凪" userId="6b97ce02-9758-4744-8fe0-df337ee77828" providerId="ADAL" clId="{E6A30474-BB7C-4C8D-81F2-A9C4D40D5DB3}" dt="2021-06-02T16:31:08.941" v="4247" actId="9405"/>
          <ac:inkMkLst>
            <pc:docMk/>
            <pc:sldMk cId="880870086" sldId="276"/>
            <ac:inkMk id="322" creationId="{91D400CD-3F55-4AD6-8449-81CF96719641}"/>
          </ac:inkMkLst>
        </pc:inkChg>
        <pc:inkChg chg="add del">
          <ac:chgData name="片岡　凪" userId="6b97ce02-9758-4744-8fe0-df337ee77828" providerId="ADAL" clId="{E6A30474-BB7C-4C8D-81F2-A9C4D40D5DB3}" dt="2021-06-02T16:31:10.207" v="4249" actId="9405"/>
          <ac:inkMkLst>
            <pc:docMk/>
            <pc:sldMk cId="880870086" sldId="276"/>
            <ac:inkMk id="323" creationId="{61EFBFF4-6798-4E89-91E2-8FF27C2B439D}"/>
          </ac:inkMkLst>
        </pc:inkChg>
        <pc:inkChg chg="add del">
          <ac:chgData name="片岡　凪" userId="6b97ce02-9758-4744-8fe0-df337ee77828" providerId="ADAL" clId="{E6A30474-BB7C-4C8D-81F2-A9C4D40D5DB3}" dt="2021-06-02T16:31:11.880" v="4251" actId="9405"/>
          <ac:inkMkLst>
            <pc:docMk/>
            <pc:sldMk cId="880870086" sldId="276"/>
            <ac:inkMk id="324" creationId="{3B0B8CDF-811E-48B9-A82B-50B13687C7F5}"/>
          </ac:inkMkLst>
        </pc:inkChg>
        <pc:inkChg chg="add">
          <ac:chgData name="片岡　凪" userId="6b97ce02-9758-4744-8fe0-df337ee77828" providerId="ADAL" clId="{E6A30474-BB7C-4C8D-81F2-A9C4D40D5DB3}" dt="2021-06-02T16:31:12.610" v="4252" actId="9405"/>
          <ac:inkMkLst>
            <pc:docMk/>
            <pc:sldMk cId="880870086" sldId="276"/>
            <ac:inkMk id="325" creationId="{CE8C9229-D84A-42AE-BFC1-FE5A050746DF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26" creationId="{9E3FF5A0-0EED-4239-85AA-032C73E73A5B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27" creationId="{01FC1FA3-07AF-48F6-B8B9-FD810B3DA7BA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29" creationId="{D41A0A90-3CEF-44C6-B4C7-A32AF583355D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0" creationId="{A2B97946-EB1B-4AAF-8EA2-20AAA4A54FAF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1" creationId="{35CA11F3-2025-407D-AA84-6B726102D203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2" creationId="{81DCC00B-9F99-42EE-ACF0-FC12FC351A1B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3" creationId="{80EC1976-A60A-462E-BBE8-6BC6E0653D4F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4" creationId="{C7ECD6D0-2D94-4B07-B528-1C8536AE3132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5" creationId="{CB222F2C-0805-4FA4-B7BE-4BE703DCE1E2}"/>
          </ac:inkMkLst>
        </pc:inkChg>
        <pc:inkChg chg="add mod">
          <ac:chgData name="片岡　凪" userId="6b97ce02-9758-4744-8fe0-df337ee77828" providerId="ADAL" clId="{E6A30474-BB7C-4C8D-81F2-A9C4D40D5DB3}" dt="2021-06-02T16:31:28.030" v="4266"/>
          <ac:inkMkLst>
            <pc:docMk/>
            <pc:sldMk cId="880870086" sldId="276"/>
            <ac:inkMk id="337" creationId="{72CC92BF-04EF-40DC-A1A7-BAC12A3DF302}"/>
          </ac:inkMkLst>
        </pc:inkChg>
        <pc:inkChg chg="add mod">
          <ac:chgData name="片岡　凪" userId="6b97ce02-9758-4744-8fe0-df337ee77828" providerId="ADAL" clId="{E6A30474-BB7C-4C8D-81F2-A9C4D40D5DB3}" dt="2021-06-02T16:31:28.030" v="4266"/>
          <ac:inkMkLst>
            <pc:docMk/>
            <pc:sldMk cId="880870086" sldId="276"/>
            <ac:inkMk id="338" creationId="{403337BA-3E99-4466-BB63-2BC044F15A50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0" creationId="{7926FEF3-7B84-4F7A-AE64-9AEDB27E2D0D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1" creationId="{904187E4-DE02-4DC2-9CA6-B5A8D4344927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3" creationId="{13B7577E-D6B7-45F2-B3F7-33E242059EA1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4" creationId="{6D9989E6-B561-470D-9A76-498B1C49DB22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5" creationId="{6093A0B3-C593-4E4D-B40D-BFC38EF2FDCA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6" creationId="{E5F2B048-0D7F-44C2-A1C2-4E6456628721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7" creationId="{2A0677F5-D91B-456E-923B-25C91AA2259C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8" creationId="{D90DB3BF-CE6C-440B-833E-8E1DF2674265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9" creationId="{A90B0A65-79E1-4CFF-B0E5-D2A06281820D}"/>
          </ac:inkMkLst>
        </pc:inkChg>
        <pc:inkChg chg="add">
          <ac:chgData name="片岡　凪" userId="6b97ce02-9758-4744-8fe0-df337ee77828" providerId="ADAL" clId="{E6A30474-BB7C-4C8D-81F2-A9C4D40D5DB3}" dt="2021-06-02T16:31:47.927" v="4278" actId="9405"/>
          <ac:inkMkLst>
            <pc:docMk/>
            <pc:sldMk cId="880870086" sldId="276"/>
            <ac:inkMk id="351" creationId="{5E285385-9206-4A5E-A8D0-3EC67ED0D656}"/>
          </ac:inkMkLst>
        </pc:inkChg>
        <pc:inkChg chg="add del">
          <ac:chgData name="片岡　凪" userId="6b97ce02-9758-4744-8fe0-df337ee77828" providerId="ADAL" clId="{E6A30474-BB7C-4C8D-81F2-A9C4D40D5DB3}" dt="2021-06-02T16:31:50.830" v="4280" actId="9405"/>
          <ac:inkMkLst>
            <pc:docMk/>
            <pc:sldMk cId="880870086" sldId="276"/>
            <ac:inkMk id="352" creationId="{81E9EB23-91DA-4B40-915D-42F1ED6F0347}"/>
          </ac:inkMkLst>
        </pc:inkChg>
        <pc:inkChg chg="add mod">
          <ac:chgData name="片岡　凪" userId="6b97ce02-9758-4744-8fe0-df337ee77828" providerId="ADAL" clId="{E6A30474-BB7C-4C8D-81F2-A9C4D40D5DB3}" dt="2021-06-02T16:31:52.839" v="4283"/>
          <ac:inkMkLst>
            <pc:docMk/>
            <pc:sldMk cId="880870086" sldId="276"/>
            <ac:inkMk id="353" creationId="{597B0DC6-7A74-451C-936E-F654C9397103}"/>
          </ac:inkMkLst>
        </pc:inkChg>
        <pc:inkChg chg="add mod">
          <ac:chgData name="片岡　凪" userId="6b97ce02-9758-4744-8fe0-df337ee77828" providerId="ADAL" clId="{E6A30474-BB7C-4C8D-81F2-A9C4D40D5DB3}" dt="2021-06-02T16:31:52.839" v="4283"/>
          <ac:inkMkLst>
            <pc:docMk/>
            <pc:sldMk cId="880870086" sldId="276"/>
            <ac:inkMk id="354" creationId="{81823209-739C-4FD1-B2A7-5AD61552C881}"/>
          </ac:inkMkLst>
        </pc:inkChg>
        <pc:inkChg chg="add del">
          <ac:chgData name="片岡　凪" userId="6b97ce02-9758-4744-8fe0-df337ee77828" providerId="ADAL" clId="{E6A30474-BB7C-4C8D-81F2-A9C4D40D5DB3}" dt="2021-06-02T16:31:54.079" v="4285" actId="9405"/>
          <ac:inkMkLst>
            <pc:docMk/>
            <pc:sldMk cId="880870086" sldId="276"/>
            <ac:inkMk id="356" creationId="{67B3F24E-B70D-4B2F-A76D-571C01A78D20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57" creationId="{31B4AF6C-1707-43E8-8BBB-B8B4E784F897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58" creationId="{B91B9FF9-663B-4013-8FC7-ADF92B765113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0" creationId="{3B6BAAF4-596D-416C-81DA-EEBA08711323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1" creationId="{170EDBE2-F7A1-4731-912C-7D23CF25C519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2" creationId="{9B4272FD-F24D-4B12-AF19-3871776B10D5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3" creationId="{107008D0-7F6B-4279-9956-BB2C97BA6AB2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4" creationId="{280D7E25-C266-442C-9B13-EEB8506480E1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5" creationId="{72CFDB16-51B7-4A0F-918A-F474429FBB59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6" creationId="{F4764242-F83A-4DA0-A5FE-29415628F62F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7" creationId="{B3D9B1A2-9DDF-4779-866F-9CCE9F7E7B7D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8" creationId="{4FB3C76F-EF18-49B7-8ADE-A899032EAB86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9" creationId="{E1F57E0C-E77D-4C42-AD19-B7D44E8855DC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70" creationId="{F937846B-B8CE-440E-85C9-2638DF9EF5C2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2" creationId="{0A51736D-5D0C-4E1F-AA68-54830B21308F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3" creationId="{EB47B66A-702C-4C54-9974-85EA72E4F49A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4" creationId="{BBB1CEF2-3F4F-4975-A4D0-A50621008A83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5" creationId="{9DD5E24C-3661-4B90-A490-AC7F5B28EACD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6" creationId="{51BB72AC-B25C-4803-A007-ADADF485F67E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7" creationId="{7D104FD6-046E-4652-B4EA-B284AEB7656A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8" creationId="{1F3700A7-784E-46C7-9DB8-2A679722B1A9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9" creationId="{C4059CCD-C896-40A7-B8B7-A786C8A3ECF1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1" creationId="{10BD9729-F04E-4145-9237-C7DBA885167E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2" creationId="{45269405-F209-4EC1-8ED1-DB2DD146A31F}"/>
          </ac:inkMkLst>
        </pc:inkChg>
        <pc:inkChg chg="add del">
          <ac:chgData name="片岡　凪" userId="6b97ce02-9758-4744-8fe0-df337ee77828" providerId="ADAL" clId="{E6A30474-BB7C-4C8D-81F2-A9C4D40D5DB3}" dt="2021-06-02T16:32:12.622" v="4313" actId="9405"/>
          <ac:inkMkLst>
            <pc:docMk/>
            <pc:sldMk cId="880870086" sldId="276"/>
            <ac:inkMk id="383" creationId="{D16CF71A-4E2B-46ED-BC87-724987514201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5" creationId="{C7AA99EE-6A96-46B4-89FF-93E1E0AC9083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6" creationId="{6E73B3C5-A0B5-4DCA-8C5A-B6161086385E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8" creationId="{721B3F09-8A35-47D2-80CC-FCD702A88FCF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9" creationId="{16617718-6F75-4287-9731-CA7DD2A690E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0" creationId="{8E2805F4-D8DB-430B-8315-2E8683420F8C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1" creationId="{5AEFABBC-BEB7-4B99-8B10-BD8808B96975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2" creationId="{56D9B9E5-7F39-4315-88F5-7F9A897F9A72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3" creationId="{D6D897D3-E418-41B8-9500-5562DD90BEE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4" creationId="{6B49A198-9B61-48CC-8BEE-D4E8B9962BD4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5" creationId="{6F946553-F8D0-4CF0-9E8B-282BEAD54490}"/>
          </ac:inkMkLst>
        </pc:inkChg>
        <pc:inkChg chg="add del mod">
          <ac:chgData name="片岡　凪" userId="6b97ce02-9758-4744-8fe0-df337ee77828" providerId="ADAL" clId="{E6A30474-BB7C-4C8D-81F2-A9C4D40D5DB3}" dt="2021-06-02T16:32:19.966" v="4331"/>
          <ac:inkMkLst>
            <pc:docMk/>
            <pc:sldMk cId="880870086" sldId="276"/>
            <ac:inkMk id="396" creationId="{E59511BF-6FE4-4320-B5AC-F7C81E294656}"/>
          </ac:inkMkLst>
        </pc:inkChg>
        <pc:inkChg chg="add del">
          <ac:chgData name="片岡　凪" userId="6b97ce02-9758-4744-8fe0-df337ee77828" providerId="ADAL" clId="{E6A30474-BB7C-4C8D-81F2-A9C4D40D5DB3}" dt="2021-06-02T16:32:19.687" v="4328" actId="9405"/>
          <ac:inkMkLst>
            <pc:docMk/>
            <pc:sldMk cId="880870086" sldId="276"/>
            <ac:inkMk id="397" creationId="{358B8C21-4D31-4671-9F89-5BBCF3EAE7CB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9" creationId="{BBE4934C-091C-427A-BA08-BA7A4E6D4DBF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0" creationId="{7581765E-16BD-4AAE-A616-C46A449C0F2B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1" creationId="{96A7640D-CBE8-4988-AD80-9B49191DB251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2" creationId="{D9E00B4A-7405-450F-8ACF-CCB658B36C4E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3" creationId="{67B2C087-CD8F-487D-9194-0DCC5159C815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4" creationId="{359E52C2-E5C9-4369-A1C3-A337F64BE4C9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5" creationId="{4A702D9A-0D59-425C-A44D-D35C43E363D4}"/>
          </ac:inkMkLst>
        </pc:inkChg>
        <pc:inkChg chg="add del">
          <ac:chgData name="片岡　凪" userId="6b97ce02-9758-4744-8fe0-df337ee77828" providerId="ADAL" clId="{E6A30474-BB7C-4C8D-81F2-A9C4D40D5DB3}" dt="2021-06-02T16:32:24.143" v="4340" actId="9405"/>
          <ac:inkMkLst>
            <pc:docMk/>
            <pc:sldMk cId="880870086" sldId="276"/>
            <ac:inkMk id="406" creationId="{66EFF832-D0B0-4279-8CCE-5BDACF29F91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8" creationId="{88CDF3D4-2F87-4716-8B5F-E75F390C07E7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9" creationId="{8F89C852-33B7-4C4E-87C7-68144B542D5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0" creationId="{2196B25F-736D-48F9-BA11-A1EC7BF6BEF6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1" creationId="{6B558D9D-FFC3-418D-A10B-5150866CAD52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2" creationId="{0BED164D-A865-4558-AB3C-E7D92F9723B6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3" creationId="{8323BE22-403D-4050-8EB1-D1ADA69E6F38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4" creationId="{76D06F44-0783-44A8-B922-5CDEDEDCD606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5" creationId="{CC8E0675-9B38-44A0-ADBD-5CA62C1EB987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6" creationId="{C2056997-CFBE-49BD-878C-39C3EB8EFBC7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7" creationId="{2BDF8EDC-3D9E-4D87-8D50-50508AEFECF7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8" creationId="{392741A5-3177-43C8-93F2-C8B9D8E4A816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9" creationId="{4BF3D268-8948-4D6D-B4AA-76C7253A16B4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0" creationId="{22095CA7-2F15-4C7B-A8F4-CA31BDBFACE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1" creationId="{8FD6A31E-7155-4455-8029-15713546921B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2" creationId="{C70DCB9D-7825-4F8C-BFBC-928E48B43EB1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3" creationId="{732C0F34-50C7-4742-86B9-CCAB24EF01F5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4" creationId="{FCD5A1B6-4E88-4011-AFE4-1AAA19ABF7E9}"/>
          </ac:inkMkLst>
        </pc:inkChg>
        <pc:inkChg chg="add del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5" creationId="{1E825E93-4560-44D7-AE1F-FFD6E613EEDB}"/>
          </ac:inkMkLst>
        </pc:inkChg>
        <pc:inkChg chg="add del">
          <ac:chgData name="片岡　凪" userId="6b97ce02-9758-4744-8fe0-df337ee77828" providerId="ADAL" clId="{E6A30474-BB7C-4C8D-81F2-A9C4D40D5DB3}" dt="2021-06-02T16:32:51.237" v="4370" actId="9405"/>
          <ac:inkMkLst>
            <pc:docMk/>
            <pc:sldMk cId="880870086" sldId="276"/>
            <ac:inkMk id="427" creationId="{F577A76F-6DC5-46D0-B68E-47E329AE5F2F}"/>
          </ac:inkMkLst>
        </pc:inkChg>
        <pc:inkChg chg="add del">
          <ac:chgData name="片岡　凪" userId="6b97ce02-9758-4744-8fe0-df337ee77828" providerId="ADAL" clId="{E6A30474-BB7C-4C8D-81F2-A9C4D40D5DB3}" dt="2021-06-02T16:32:51.054" v="4369" actId="9405"/>
          <ac:inkMkLst>
            <pc:docMk/>
            <pc:sldMk cId="880870086" sldId="276"/>
            <ac:inkMk id="428" creationId="{3FCD900B-03D3-4C65-B340-EFC73385DDA4}"/>
          </ac:inkMkLst>
        </pc:inkChg>
      </pc:sldChg>
      <pc:sldChg chg="addSp delSp modSp new mod">
        <pc:chgData name="片岡　凪" userId="6b97ce02-9758-4744-8fe0-df337ee77828" providerId="ADAL" clId="{E6A30474-BB7C-4C8D-81F2-A9C4D40D5DB3}" dt="2021-06-02T16:48:10.244" v="4795" actId="1035"/>
        <pc:sldMkLst>
          <pc:docMk/>
          <pc:sldMk cId="2248574649" sldId="277"/>
        </pc:sldMkLst>
        <pc:spChg chg="mod">
          <ac:chgData name="片岡　凪" userId="6b97ce02-9758-4744-8fe0-df337ee77828" providerId="ADAL" clId="{E6A30474-BB7C-4C8D-81F2-A9C4D40D5DB3}" dt="2021-06-02T15:56:55.054" v="3163" actId="20577"/>
          <ac:spMkLst>
            <pc:docMk/>
            <pc:sldMk cId="2248574649" sldId="277"/>
            <ac:spMk id="2" creationId="{FE70E464-9253-474C-9F75-CA86ED40F8A9}"/>
          </ac:spMkLst>
        </pc:spChg>
        <pc:spChg chg="mod">
          <ac:chgData name="片岡　凪" userId="6b97ce02-9758-4744-8fe0-df337ee77828" providerId="ADAL" clId="{E6A30474-BB7C-4C8D-81F2-A9C4D40D5DB3}" dt="2021-06-02T16:47:42.464" v="4783" actId="20577"/>
          <ac:spMkLst>
            <pc:docMk/>
            <pc:sldMk cId="2248574649" sldId="277"/>
            <ac:spMk id="3" creationId="{79BF14A0-79B4-4BB6-8BB1-9D6A406795A6}"/>
          </ac:spMkLst>
        </pc:spChg>
        <pc:spChg chg="add mod">
          <ac:chgData name="片岡　凪" userId="6b97ce02-9758-4744-8fe0-df337ee77828" providerId="ADAL" clId="{E6A30474-BB7C-4C8D-81F2-A9C4D40D5DB3}" dt="2021-06-02T16:48:10.244" v="4795" actId="1035"/>
          <ac:spMkLst>
            <pc:docMk/>
            <pc:sldMk cId="2248574649" sldId="277"/>
            <ac:spMk id="146" creationId="{94BF17D4-6E60-494B-B59D-F29DF9FE04FC}"/>
          </ac:spMkLst>
        </pc:spChg>
        <pc:grpChg chg="mod">
          <ac:chgData name="片岡　凪" userId="6b97ce02-9758-4744-8fe0-df337ee77828" providerId="ADAL" clId="{E6A30474-BB7C-4C8D-81F2-A9C4D40D5DB3}" dt="2021-06-02T16:42:58.386" v="4607"/>
          <ac:grpSpMkLst>
            <pc:docMk/>
            <pc:sldMk cId="2248574649" sldId="277"/>
            <ac:grpSpMk id="67" creationId="{ADD2EC86-52FD-4026-A2F8-6C21FCBC5E6D}"/>
          </ac:grpSpMkLst>
        </pc:grpChg>
        <pc:grpChg chg="mod">
          <ac:chgData name="片岡　凪" userId="6b97ce02-9758-4744-8fe0-df337ee77828" providerId="ADAL" clId="{E6A30474-BB7C-4C8D-81F2-A9C4D40D5DB3}" dt="2021-06-02T16:43:12.088" v="4620"/>
          <ac:grpSpMkLst>
            <pc:docMk/>
            <pc:sldMk cId="2248574649" sldId="277"/>
            <ac:grpSpMk id="77" creationId="{3E33E449-C639-4B67-A0AB-0636A10E2E4D}"/>
          </ac:grpSpMkLst>
        </pc:grpChg>
        <pc:grpChg chg="del mod">
          <ac:chgData name="片岡　凪" userId="6b97ce02-9758-4744-8fe0-df337ee77828" providerId="ADAL" clId="{E6A30474-BB7C-4C8D-81F2-A9C4D40D5DB3}" dt="2021-06-02T16:43:28.962" v="4647"/>
          <ac:grpSpMkLst>
            <pc:docMk/>
            <pc:sldMk cId="2248574649" sldId="277"/>
            <ac:grpSpMk id="83" creationId="{1AC9279E-478F-46B4-BDCB-02817C45509B}"/>
          </ac:grpSpMkLst>
        </pc:grpChg>
        <pc:grpChg chg="mod">
          <ac:chgData name="片岡　凪" userId="6b97ce02-9758-4744-8fe0-df337ee77828" providerId="ADAL" clId="{E6A30474-BB7C-4C8D-81F2-A9C4D40D5DB3}" dt="2021-06-02T16:43:28.962" v="4647"/>
          <ac:grpSpMkLst>
            <pc:docMk/>
            <pc:sldMk cId="2248574649" sldId="277"/>
            <ac:grpSpMk id="95" creationId="{203A9EE9-656A-44C4-8300-7118A34FBFBE}"/>
          </ac:grpSpMkLst>
        </pc:grpChg>
        <pc:grpChg chg="mod">
          <ac:chgData name="片岡　凪" userId="6b97ce02-9758-4744-8fe0-df337ee77828" providerId="ADAL" clId="{E6A30474-BB7C-4C8D-81F2-A9C4D40D5DB3}" dt="2021-06-02T16:44:05.329" v="4659"/>
          <ac:grpSpMkLst>
            <pc:docMk/>
            <pc:sldMk cId="2248574649" sldId="277"/>
            <ac:grpSpMk id="99" creationId="{81348CC5-28B5-4134-B6C2-C933FA9A9E08}"/>
          </ac:grpSpMkLst>
        </pc:grpChg>
        <pc:grpChg chg="mod">
          <ac:chgData name="片岡　凪" userId="6b97ce02-9758-4744-8fe0-df337ee77828" providerId="ADAL" clId="{E6A30474-BB7C-4C8D-81F2-A9C4D40D5DB3}" dt="2021-06-02T16:44:11.745" v="4667"/>
          <ac:grpSpMkLst>
            <pc:docMk/>
            <pc:sldMk cId="2248574649" sldId="277"/>
            <ac:grpSpMk id="105" creationId="{0CF38F7A-C4C8-442A-A4B4-6B388281E726}"/>
          </ac:grpSpMkLst>
        </pc:grpChg>
        <pc:grpChg chg="mod">
          <ac:chgData name="片岡　凪" userId="6b97ce02-9758-4744-8fe0-df337ee77828" providerId="ADAL" clId="{E6A30474-BB7C-4C8D-81F2-A9C4D40D5DB3}" dt="2021-06-02T16:45:00.619" v="4698"/>
          <ac:grpSpMkLst>
            <pc:docMk/>
            <pc:sldMk cId="2248574649" sldId="277"/>
            <ac:grpSpMk id="121" creationId="{31C79621-5F69-42CE-A071-14B5FDAA2DDE}"/>
          </ac:grpSpMkLst>
        </pc:grpChg>
        <pc:grpChg chg="mod">
          <ac:chgData name="片岡　凪" userId="6b97ce02-9758-4744-8fe0-df337ee77828" providerId="ADAL" clId="{E6A30474-BB7C-4C8D-81F2-A9C4D40D5DB3}" dt="2021-06-02T16:45:00.619" v="4698"/>
          <ac:grpSpMkLst>
            <pc:docMk/>
            <pc:sldMk cId="2248574649" sldId="277"/>
            <ac:grpSpMk id="122" creationId="{BCF08CB9-EB33-4691-8C1A-0494B1845281}"/>
          </ac:grpSpMkLst>
        </pc:grpChg>
        <pc:grpChg chg="mod">
          <ac:chgData name="片岡　凪" userId="6b97ce02-9758-4744-8fe0-df337ee77828" providerId="ADAL" clId="{E6A30474-BB7C-4C8D-81F2-A9C4D40D5DB3}" dt="2021-06-02T16:45:10.991" v="4715"/>
          <ac:grpSpMkLst>
            <pc:docMk/>
            <pc:sldMk cId="2248574649" sldId="277"/>
            <ac:grpSpMk id="129" creationId="{630A5595-EB12-4815-AD44-65AFD59737EC}"/>
          </ac:grpSpMkLst>
        </pc:grpChg>
        <pc:grpChg chg="mod">
          <ac:chgData name="片岡　凪" userId="6b97ce02-9758-4744-8fe0-df337ee77828" providerId="ADAL" clId="{E6A30474-BB7C-4C8D-81F2-A9C4D40D5DB3}" dt="2021-06-02T16:45:16.816" v="4721"/>
          <ac:grpSpMkLst>
            <pc:docMk/>
            <pc:sldMk cId="2248574649" sldId="277"/>
            <ac:grpSpMk id="135" creationId="{5E84BC6A-B40B-4F52-9CFA-534D8ACED5DC}"/>
          </ac:grpSpMkLst>
        </pc:grpChg>
        <pc:grpChg chg="mod">
          <ac:chgData name="片岡　凪" userId="6b97ce02-9758-4744-8fe0-df337ee77828" providerId="ADAL" clId="{E6A30474-BB7C-4C8D-81F2-A9C4D40D5DB3}" dt="2021-06-02T16:46:46.980" v="4739"/>
          <ac:grpSpMkLst>
            <pc:docMk/>
            <pc:sldMk cId="2248574649" sldId="277"/>
            <ac:grpSpMk id="145" creationId="{42C0C419-5D1C-4314-AEE4-52D82E4E8A36}"/>
          </ac:grpSpMkLst>
        </pc:grpChg>
        <pc:picChg chg="add mod">
          <ac:chgData name="片岡　凪" userId="6b97ce02-9758-4744-8fe0-df337ee77828" providerId="ADAL" clId="{E6A30474-BB7C-4C8D-81F2-A9C4D40D5DB3}" dt="2021-06-02T16:41:57.772" v="4597" actId="1076"/>
          <ac:picMkLst>
            <pc:docMk/>
            <pc:sldMk cId="2248574649" sldId="277"/>
            <ac:picMk id="7" creationId="{28BFAE0F-1141-498E-A46B-F3F9D014C58C}"/>
          </ac:picMkLst>
        </pc:picChg>
        <pc:inkChg chg="add del">
          <ac:chgData name="片岡　凪" userId="6b97ce02-9758-4744-8fe0-df337ee77828" providerId="ADAL" clId="{E6A30474-BB7C-4C8D-81F2-A9C4D40D5DB3}" dt="2021-06-02T16:32:45.095" v="4366" actId="9405"/>
          <ac:inkMkLst>
            <pc:docMk/>
            <pc:sldMk cId="2248574649" sldId="277"/>
            <ac:inkMk id="4" creationId="{25875EEC-414F-469A-9AAB-9971AE400296}"/>
          </ac:inkMkLst>
        </pc:inkChg>
        <pc:inkChg chg="add del">
          <ac:chgData name="片岡　凪" userId="6b97ce02-9758-4744-8fe0-df337ee77828" providerId="ADAL" clId="{E6A30474-BB7C-4C8D-81F2-A9C4D40D5DB3}" dt="2021-06-02T16:32:44.853" v="4365" actId="9405"/>
          <ac:inkMkLst>
            <pc:docMk/>
            <pc:sldMk cId="2248574649" sldId="277"/>
            <ac:inkMk id="5" creationId="{95B9351F-D127-4F0C-9133-0BF6F674EBD0}"/>
          </ac:inkMkLst>
        </pc:inkChg>
        <pc:inkChg chg="add del">
          <ac:chgData name="片岡　凪" userId="6b97ce02-9758-4744-8fe0-df337ee77828" providerId="ADAL" clId="{E6A30474-BB7C-4C8D-81F2-A9C4D40D5DB3}" dt="2021-06-02T16:32:44.670" v="4364" actId="9405"/>
          <ac:inkMkLst>
            <pc:docMk/>
            <pc:sldMk cId="2248574649" sldId="277"/>
            <ac:inkMk id="6" creationId="{19650531-247C-489C-BF66-9B383F741087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8" creationId="{1092D079-C16A-4376-BB96-75D583481A38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9" creationId="{32D032FB-9F48-4D2A-96A0-9D5DEBB8970B}"/>
          </ac:inkMkLst>
        </pc:inkChg>
        <pc:inkChg chg="add del mod">
          <ac:chgData name="片岡　凪" userId="6b97ce02-9758-4744-8fe0-df337ee77828" providerId="ADAL" clId="{E6A30474-BB7C-4C8D-81F2-A9C4D40D5DB3}" dt="2021-06-02T16:43:34.213" v="4648"/>
          <ac:inkMkLst>
            <pc:docMk/>
            <pc:sldMk cId="2248574649" sldId="277"/>
            <ac:inkMk id="10" creationId="{75F8290E-7C8A-493E-AA01-FF27B37F1073}"/>
          </ac:inkMkLst>
        </pc:inkChg>
        <pc:inkChg chg="add del mod">
          <ac:chgData name="片岡　凪" userId="6b97ce02-9758-4744-8fe0-df337ee77828" providerId="ADAL" clId="{E6A30474-BB7C-4C8D-81F2-A9C4D40D5DB3}" dt="2021-06-02T16:43:34.214" v="4649"/>
          <ac:inkMkLst>
            <pc:docMk/>
            <pc:sldMk cId="2248574649" sldId="277"/>
            <ac:inkMk id="11" creationId="{E2D7A065-C31E-4E2D-B30C-9F65B2F83DEA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2" creationId="{F832B401-E587-4B21-A706-733CA586DB5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3" creationId="{D4B8C8CD-338F-43ED-BBEF-E3265C2BE86F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4" creationId="{4013844A-FA00-4FB9-BF78-F66ACD2684E9}"/>
          </ac:inkMkLst>
        </pc:inkChg>
        <pc:inkChg chg="add del mod">
          <ac:chgData name="片岡　凪" userId="6b97ce02-9758-4744-8fe0-df337ee77828" providerId="ADAL" clId="{E6A30474-BB7C-4C8D-81F2-A9C4D40D5DB3}" dt="2021-06-02T16:43:37.651" v="4651"/>
          <ac:inkMkLst>
            <pc:docMk/>
            <pc:sldMk cId="2248574649" sldId="277"/>
            <ac:inkMk id="15" creationId="{AF69DB06-50AE-4A3D-9E24-3A47E17873EF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6" creationId="{02AE891A-1A20-48E0-9701-7509005D3CBC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7" creationId="{12ED745D-B642-409D-9BD1-5316B676F9C8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8" creationId="{05B12F00-F3DE-48B6-83B4-E4128AB9246C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9" creationId="{F7C82279-E9EB-4F88-AF71-174D8E864B0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0" creationId="{68365454-D654-4F6D-A344-9FFBEBE5CDC3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1" creationId="{8917FC07-F340-40AB-841E-550E63DF1BFE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2" creationId="{984F5690-98B2-43A2-AA9C-CA85825BCB46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3" creationId="{69F8A334-7C49-4C56-BF47-3F0A693792F9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4" creationId="{98622C4A-0336-4292-A8CD-66469E448F20}"/>
          </ac:inkMkLst>
        </pc:inkChg>
        <pc:inkChg chg="add del mod">
          <ac:chgData name="片岡　凪" userId="6b97ce02-9758-4744-8fe0-df337ee77828" providerId="ADAL" clId="{E6A30474-BB7C-4C8D-81F2-A9C4D40D5DB3}" dt="2021-06-02T16:43:37.651" v="4653"/>
          <ac:inkMkLst>
            <pc:docMk/>
            <pc:sldMk cId="2248574649" sldId="277"/>
            <ac:inkMk id="25" creationId="{E495B74D-0D26-46A1-8A92-4A68260DCD9D}"/>
          </ac:inkMkLst>
        </pc:inkChg>
        <pc:inkChg chg="add del mod">
          <ac:chgData name="片岡　凪" userId="6b97ce02-9758-4744-8fe0-df337ee77828" providerId="ADAL" clId="{E6A30474-BB7C-4C8D-81F2-A9C4D40D5DB3}" dt="2021-06-02T16:43:37.650" v="4650"/>
          <ac:inkMkLst>
            <pc:docMk/>
            <pc:sldMk cId="2248574649" sldId="277"/>
            <ac:inkMk id="26" creationId="{27F19F21-9827-4364-BE68-CDC43427DDD8}"/>
          </ac:inkMkLst>
        </pc:inkChg>
        <pc:inkChg chg="add del mod">
          <ac:chgData name="片岡　凪" userId="6b97ce02-9758-4744-8fe0-df337ee77828" providerId="ADAL" clId="{E6A30474-BB7C-4C8D-81F2-A9C4D40D5DB3}" dt="2021-06-02T16:43:37.651" v="4652"/>
          <ac:inkMkLst>
            <pc:docMk/>
            <pc:sldMk cId="2248574649" sldId="277"/>
            <ac:inkMk id="27" creationId="{122B2015-DBBA-4480-80C0-BABD665155A9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8" creationId="{BCFBE813-9A2C-4C7F-ABA3-CBA116EE8E7B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9" creationId="{7C03F8C0-885F-4EC6-95CE-ACE2AA0F69C6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0" creationId="{9B19A9D2-3713-404D-A806-92A6D5D02F74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1" creationId="{B3E80C44-C15E-4C8D-ACCA-DCFEA9499E20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2" creationId="{D3CD0849-B9CC-47EF-98C0-412DA4CDEA8F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3" creationId="{3B992B4A-9731-4BAB-A03C-07BA907D8FA4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4" creationId="{FEEA6D7B-54FF-4DD7-B878-07ADCAF2D9DD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5" creationId="{39902C48-ADE8-42C5-9056-5526A6C89C9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6" creationId="{254AF03F-CFA1-4A10-94A5-B3FFD0EFA58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7" creationId="{C5C49725-C745-451F-99FD-C4BD3C384D34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8" creationId="{4E8E3584-6785-4382-A129-9CB45F205F6C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9" creationId="{712C77CF-1477-4B59-BB99-F63775ED5A9F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0" creationId="{F38F4F63-8306-4D36-BBF8-D87B60381EF9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1" creationId="{7131F8F2-20A2-4DB3-9366-79C105E20E1B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2" creationId="{B70341C6-58AD-49CE-8E7D-6278CFA24359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3" creationId="{1E2FB9F4-FF64-4FCF-A175-76D3CACEB8B0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4" creationId="{CA68088C-9B7A-41FE-A0BC-9CFE1CDEF563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5" creationId="{4E7121C2-E5E4-4AAA-BE89-5FDF5C5B8667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6" creationId="{27FACE1B-378D-4AB4-AEBF-5C1D115B3718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7" creationId="{9C37ADA2-BFC2-47DF-985D-ACFAD176173D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8" creationId="{6D616713-7226-4D81-A283-F88D0133C118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9" creationId="{758967EE-8D76-4A1E-B34D-0A881DF57A21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0" creationId="{1F9A31CE-2F48-49FF-AB0F-519768103BCB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1" creationId="{D205710A-CE63-46B8-8540-9BF87A612541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2" creationId="{5659FB5F-F4A8-48ED-8442-D55F06548766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3" creationId="{C5616A2C-87E2-4E16-A423-1C3601B374A7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4" creationId="{4F9489F2-D03C-4C48-AD90-CA3344489E5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5" creationId="{330632EB-3BD5-4192-96E8-D70E8D390370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6" creationId="{6450A920-103A-436B-A1B1-ED2E70337ACC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7" creationId="{353284F2-FDBE-44DA-8E60-502C09F03644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8" creationId="{35451AB4-AE80-46C4-99A0-CA5B36966B61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9" creationId="{C3F448D9-9206-4C9C-A099-313EDF9D6B7B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60" creationId="{7E7AFF79-51EC-4573-B6DE-A0D64CDF740D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61" creationId="{9BA041D9-5532-4D01-A1C5-5318EE0251ED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62" creationId="{17C688C0-C1DD-4A61-80BB-EB2A3821CEAC}"/>
          </ac:inkMkLst>
        </pc:inkChg>
        <pc:inkChg chg="add del">
          <ac:chgData name="片岡　凪" userId="6b97ce02-9758-4744-8fe0-df337ee77828" providerId="ADAL" clId="{E6A30474-BB7C-4C8D-81F2-A9C4D40D5DB3}" dt="2021-06-02T16:42:55.679" v="4600" actId="9405"/>
          <ac:inkMkLst>
            <pc:docMk/>
            <pc:sldMk cId="2248574649" sldId="277"/>
            <ac:inkMk id="63" creationId="{771FDF23-8D78-41C9-9F52-B4C6CF0081FB}"/>
          </ac:inkMkLst>
        </pc:inkChg>
        <pc:inkChg chg="add del mod">
          <ac:chgData name="片岡　凪" userId="6b97ce02-9758-4744-8fe0-df337ee77828" providerId="ADAL" clId="{E6A30474-BB7C-4C8D-81F2-A9C4D40D5DB3}" dt="2021-06-02T16:42:58.992" v="4608" actId="9405"/>
          <ac:inkMkLst>
            <pc:docMk/>
            <pc:sldMk cId="2248574649" sldId="277"/>
            <ac:inkMk id="64" creationId="{095B0E6E-A0AA-45EF-80B7-D04E3107F96A}"/>
          </ac:inkMkLst>
        </pc:inkChg>
        <pc:inkChg chg="add del mod">
          <ac:chgData name="片岡　凪" userId="6b97ce02-9758-4744-8fe0-df337ee77828" providerId="ADAL" clId="{E6A30474-BB7C-4C8D-81F2-A9C4D40D5DB3}" dt="2021-06-02T16:42:58.386" v="4607"/>
          <ac:inkMkLst>
            <pc:docMk/>
            <pc:sldMk cId="2248574649" sldId="277"/>
            <ac:inkMk id="65" creationId="{7F7728B1-11A3-4DBF-A060-DC94FA9219BB}"/>
          </ac:inkMkLst>
        </pc:inkChg>
        <pc:inkChg chg="add del">
          <ac:chgData name="片岡　凪" userId="6b97ce02-9758-4744-8fe0-df337ee77828" providerId="ADAL" clId="{E6A30474-BB7C-4C8D-81F2-A9C4D40D5DB3}" dt="2021-06-02T16:42:57.870" v="4604" actId="9405"/>
          <ac:inkMkLst>
            <pc:docMk/>
            <pc:sldMk cId="2248574649" sldId="277"/>
            <ac:inkMk id="66" creationId="{CC070B1A-9128-457F-8813-00D1A9AEBB2E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68" creationId="{5D9AB56A-1A0F-45C4-AC32-65C95F30F965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69" creationId="{3DE9C169-A03D-479C-A361-358DA0697CE8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70" creationId="{078D4DC5-E1FA-4F20-8944-8995F21B8468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71" creationId="{102CA9FA-A21A-4276-A6CE-8FA8BD9347C1}"/>
          </ac:inkMkLst>
        </pc:inkChg>
        <pc:inkChg chg="add del mod">
          <ac:chgData name="片岡　凪" userId="6b97ce02-9758-4744-8fe0-df337ee77828" providerId="ADAL" clId="{E6A30474-BB7C-4C8D-81F2-A9C4D40D5DB3}" dt="2021-06-02T16:43:13.742" v="4624" actId="9405"/>
          <ac:inkMkLst>
            <pc:docMk/>
            <pc:sldMk cId="2248574649" sldId="277"/>
            <ac:inkMk id="72" creationId="{877536ED-1F3F-49DC-9D28-F24288219F51}"/>
          </ac:inkMkLst>
        </pc:inkChg>
        <pc:inkChg chg="add del mod">
          <ac:chgData name="片岡　凪" userId="6b97ce02-9758-4744-8fe0-df337ee77828" providerId="ADAL" clId="{E6A30474-BB7C-4C8D-81F2-A9C4D40D5DB3}" dt="2021-06-02T16:43:13.063" v="4623" actId="9405"/>
          <ac:inkMkLst>
            <pc:docMk/>
            <pc:sldMk cId="2248574649" sldId="277"/>
            <ac:inkMk id="73" creationId="{3997155F-14DC-4886-BCC8-60D2797F0FCA}"/>
          </ac:inkMkLst>
        </pc:inkChg>
        <pc:inkChg chg="add del mod">
          <ac:chgData name="片岡　凪" userId="6b97ce02-9758-4744-8fe0-df337ee77828" providerId="ADAL" clId="{E6A30474-BB7C-4C8D-81F2-A9C4D40D5DB3}" dt="2021-06-02T16:43:12.662" v="4622" actId="9405"/>
          <ac:inkMkLst>
            <pc:docMk/>
            <pc:sldMk cId="2248574649" sldId="277"/>
            <ac:inkMk id="74" creationId="{9DDF802B-F6D6-4609-A8B8-C556F9E166F2}"/>
          </ac:inkMkLst>
        </pc:inkChg>
        <pc:inkChg chg="add del mod">
          <ac:chgData name="片岡　凪" userId="6b97ce02-9758-4744-8fe0-df337ee77828" providerId="ADAL" clId="{E6A30474-BB7C-4C8D-81F2-A9C4D40D5DB3}" dt="2021-06-02T16:43:12.406" v="4621" actId="9405"/>
          <ac:inkMkLst>
            <pc:docMk/>
            <pc:sldMk cId="2248574649" sldId="277"/>
            <ac:inkMk id="75" creationId="{546F4C0D-40B7-4360-B2AE-77FC79AC5E69}"/>
          </ac:inkMkLst>
        </pc:inkChg>
        <pc:inkChg chg="add del mod">
          <ac:chgData name="片岡　凪" userId="6b97ce02-9758-4744-8fe0-df337ee77828" providerId="ADAL" clId="{E6A30474-BB7C-4C8D-81F2-A9C4D40D5DB3}" dt="2021-06-02T16:43:12.088" v="4620"/>
          <ac:inkMkLst>
            <pc:docMk/>
            <pc:sldMk cId="2248574649" sldId="277"/>
            <ac:inkMk id="76" creationId="{5912BDBB-DE17-4CB6-8DCA-60FE66B60AE9}"/>
          </ac:inkMkLst>
        </pc:inkChg>
        <pc:inkChg chg="add del">
          <ac:chgData name="片岡　凪" userId="6b97ce02-9758-4744-8fe0-df337ee77828" providerId="ADAL" clId="{E6A30474-BB7C-4C8D-81F2-A9C4D40D5DB3}" dt="2021-06-02T16:43:18.500" v="4626" actId="9405"/>
          <ac:inkMkLst>
            <pc:docMk/>
            <pc:sldMk cId="2248574649" sldId="277"/>
            <ac:inkMk id="78" creationId="{4D95D93C-4DDA-4937-83D2-129D6A956007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79" creationId="{7291EE54-9F37-4E9A-9807-3C5FAA3E3986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0" creationId="{E188027E-2F04-484A-87B3-7100ACC0A894}"/>
          </ac:inkMkLst>
        </pc:inkChg>
        <pc:inkChg chg="add del">
          <ac:chgData name="片岡　凪" userId="6b97ce02-9758-4744-8fe0-df337ee77828" providerId="ADAL" clId="{E6A30474-BB7C-4C8D-81F2-A9C4D40D5DB3}" dt="2021-06-02T16:43:21.374" v="4632" actId="9405"/>
          <ac:inkMkLst>
            <pc:docMk/>
            <pc:sldMk cId="2248574649" sldId="277"/>
            <ac:inkMk id="81" creationId="{F297C5BC-7BF2-4B40-9F3B-CCCB29AD35FF}"/>
          </ac:inkMkLst>
        </pc:inkChg>
        <pc:inkChg chg="add del">
          <ac:chgData name="片岡　凪" userId="6b97ce02-9758-4744-8fe0-df337ee77828" providerId="ADAL" clId="{E6A30474-BB7C-4C8D-81F2-A9C4D40D5DB3}" dt="2021-06-02T16:43:20.917" v="4631" actId="9405"/>
          <ac:inkMkLst>
            <pc:docMk/>
            <pc:sldMk cId="2248574649" sldId="277"/>
            <ac:inkMk id="82" creationId="{0120070F-ECAD-4D92-9B32-E74C49361831}"/>
          </ac:inkMkLst>
        </pc:inkChg>
        <pc:inkChg chg="add del">
          <ac:chgData name="片岡　凪" userId="6b97ce02-9758-4744-8fe0-df337ee77828" providerId="ADAL" clId="{E6A30474-BB7C-4C8D-81F2-A9C4D40D5DB3}" dt="2021-06-02T16:43:24.079" v="4637" actId="9405"/>
          <ac:inkMkLst>
            <pc:docMk/>
            <pc:sldMk cId="2248574649" sldId="277"/>
            <ac:inkMk id="84" creationId="{EBE25AF0-5322-4A72-BC99-07031BF1870E}"/>
          </ac:inkMkLst>
        </pc:inkChg>
        <pc:inkChg chg="add del">
          <ac:chgData name="片岡　凪" userId="6b97ce02-9758-4744-8fe0-df337ee77828" providerId="ADAL" clId="{E6A30474-BB7C-4C8D-81F2-A9C4D40D5DB3}" dt="2021-06-02T16:43:23.838" v="4636" actId="9405"/>
          <ac:inkMkLst>
            <pc:docMk/>
            <pc:sldMk cId="2248574649" sldId="277"/>
            <ac:inkMk id="85" creationId="{8FD7D8A5-4143-4BED-AA7A-4CC341C2AE02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6" creationId="{27A9F9B9-848D-4703-BCD7-FE2AA1469267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7" creationId="{E8953C5B-8FB6-46D4-8231-0D58E70256D1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8" creationId="{3CED7986-0A46-4AEB-B81C-65FBE051FA16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9" creationId="{F89F6F9A-E9DC-4FEB-907C-A9B254836708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0" creationId="{97A18448-1EC5-4C4D-886D-804EF7755C15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1" creationId="{F7226B17-8DA4-4E32-934E-D248D3F12768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2" creationId="{52937406-9D28-4672-9004-374CB59C74BA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3" creationId="{B0C77BA0-FF2C-4470-8A16-7F0F0E723DDE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4" creationId="{AE000B62-2A7E-4267-B116-A0E3DD88F632}"/>
          </ac:inkMkLst>
        </pc:inkChg>
        <pc:inkChg chg="add del mod">
          <ac:chgData name="片岡　凪" userId="6b97ce02-9758-4744-8fe0-df337ee77828" providerId="ADAL" clId="{E6A30474-BB7C-4C8D-81F2-A9C4D40D5DB3}" dt="2021-06-02T16:44:13.154" v="4673" actId="9405"/>
          <ac:inkMkLst>
            <pc:docMk/>
            <pc:sldMk cId="2248574649" sldId="277"/>
            <ac:inkMk id="96" creationId="{975D3B9E-3C3C-4614-AE23-11F3A3A54C1E}"/>
          </ac:inkMkLst>
        </pc:inkChg>
        <pc:inkChg chg="add del mod">
          <ac:chgData name="片岡　凪" userId="6b97ce02-9758-4744-8fe0-df337ee77828" providerId="ADAL" clId="{E6A30474-BB7C-4C8D-81F2-A9C4D40D5DB3}" dt="2021-06-02T16:44:12.792" v="4672" actId="9405"/>
          <ac:inkMkLst>
            <pc:docMk/>
            <pc:sldMk cId="2248574649" sldId="277"/>
            <ac:inkMk id="97" creationId="{7E830376-A4AE-4937-A09E-C94E71BD1305}"/>
          </ac:inkMkLst>
        </pc:inkChg>
        <pc:inkChg chg="add del mod">
          <ac:chgData name="片岡　凪" userId="6b97ce02-9758-4744-8fe0-df337ee77828" providerId="ADAL" clId="{E6A30474-BB7C-4C8D-81F2-A9C4D40D5DB3}" dt="2021-06-02T16:44:05.329" v="4659"/>
          <ac:inkMkLst>
            <pc:docMk/>
            <pc:sldMk cId="2248574649" sldId="277"/>
            <ac:inkMk id="98" creationId="{E6BF3BA9-5B43-47B7-98CD-8916DC89F5C9}"/>
          </ac:inkMkLst>
        </pc:inkChg>
        <pc:inkChg chg="add del mod">
          <ac:chgData name="片岡　凪" userId="6b97ce02-9758-4744-8fe0-df337ee77828" providerId="ADAL" clId="{E6A30474-BB7C-4C8D-81F2-A9C4D40D5DB3}" dt="2021-06-02T16:44:12.466" v="4671" actId="9405"/>
          <ac:inkMkLst>
            <pc:docMk/>
            <pc:sldMk cId="2248574649" sldId="277"/>
            <ac:inkMk id="100" creationId="{8CA0644F-C215-412F-AA01-57650FA864D0}"/>
          </ac:inkMkLst>
        </pc:inkChg>
        <pc:inkChg chg="add del mod">
          <ac:chgData name="片岡　凪" userId="6b97ce02-9758-4744-8fe0-df337ee77828" providerId="ADAL" clId="{E6A30474-BB7C-4C8D-81F2-A9C4D40D5DB3}" dt="2021-06-02T16:44:12.271" v="4670" actId="9405"/>
          <ac:inkMkLst>
            <pc:docMk/>
            <pc:sldMk cId="2248574649" sldId="277"/>
            <ac:inkMk id="101" creationId="{959FEBCA-0BD5-4C41-88E7-4661651587A0}"/>
          </ac:inkMkLst>
        </pc:inkChg>
        <pc:inkChg chg="add del mod">
          <ac:chgData name="片岡　凪" userId="6b97ce02-9758-4744-8fe0-df337ee77828" providerId="ADAL" clId="{E6A30474-BB7C-4C8D-81F2-A9C4D40D5DB3}" dt="2021-06-02T16:44:12.106" v="4669" actId="9405"/>
          <ac:inkMkLst>
            <pc:docMk/>
            <pc:sldMk cId="2248574649" sldId="277"/>
            <ac:inkMk id="102" creationId="{C8E8D62A-EAA7-476B-9A0C-AF9676CE52FB}"/>
          </ac:inkMkLst>
        </pc:inkChg>
        <pc:inkChg chg="add del mod">
          <ac:chgData name="片岡　凪" userId="6b97ce02-9758-4744-8fe0-df337ee77828" providerId="ADAL" clId="{E6A30474-BB7C-4C8D-81F2-A9C4D40D5DB3}" dt="2021-06-02T16:44:11.936" v="4668" actId="9405"/>
          <ac:inkMkLst>
            <pc:docMk/>
            <pc:sldMk cId="2248574649" sldId="277"/>
            <ac:inkMk id="103" creationId="{B7E3F475-8E58-454A-9094-4021761CAFAF}"/>
          </ac:inkMkLst>
        </pc:inkChg>
        <pc:inkChg chg="add del mod">
          <ac:chgData name="片岡　凪" userId="6b97ce02-9758-4744-8fe0-df337ee77828" providerId="ADAL" clId="{E6A30474-BB7C-4C8D-81F2-A9C4D40D5DB3}" dt="2021-06-02T16:44:11.745" v="4667"/>
          <ac:inkMkLst>
            <pc:docMk/>
            <pc:sldMk cId="2248574649" sldId="277"/>
            <ac:inkMk id="104" creationId="{8060B4D0-73F1-4BD9-AA3C-40461B793A2E}"/>
          </ac:inkMkLst>
        </pc:inkChg>
        <pc:inkChg chg="add del">
          <ac:chgData name="片岡　凪" userId="6b97ce02-9758-4744-8fe0-df337ee77828" providerId="ADAL" clId="{E6A30474-BB7C-4C8D-81F2-A9C4D40D5DB3}" dt="2021-06-02T16:44:16.703" v="4679" actId="9405"/>
          <ac:inkMkLst>
            <pc:docMk/>
            <pc:sldMk cId="2248574649" sldId="277"/>
            <ac:inkMk id="106" creationId="{CE87AE7A-9A86-44A4-86B1-3CED147B6061}"/>
          </ac:inkMkLst>
        </pc:inkChg>
        <pc:inkChg chg="add del">
          <ac:chgData name="片岡　凪" userId="6b97ce02-9758-4744-8fe0-df337ee77828" providerId="ADAL" clId="{E6A30474-BB7C-4C8D-81F2-A9C4D40D5DB3}" dt="2021-06-02T16:44:16.355" v="4678" actId="9405"/>
          <ac:inkMkLst>
            <pc:docMk/>
            <pc:sldMk cId="2248574649" sldId="277"/>
            <ac:inkMk id="107" creationId="{183CD042-14EE-462B-BC90-030D80AEE54E}"/>
          </ac:inkMkLst>
        </pc:inkChg>
        <pc:inkChg chg="add del">
          <ac:chgData name="片岡　凪" userId="6b97ce02-9758-4744-8fe0-df337ee77828" providerId="ADAL" clId="{E6A30474-BB7C-4C8D-81F2-A9C4D40D5DB3}" dt="2021-06-02T16:44:16.159" v="4677" actId="9405"/>
          <ac:inkMkLst>
            <pc:docMk/>
            <pc:sldMk cId="2248574649" sldId="277"/>
            <ac:inkMk id="108" creationId="{8245F7B5-727E-4CE7-A532-9A1C2F42142F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09" creationId="{D5E6EEFE-BAAA-4FB2-9B67-31FF90DCC7CF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10" creationId="{6C7E083B-8DD6-4DC2-9E9B-60A1884B4F79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11" creationId="{9706B5BE-5034-413D-8A10-53BD06ED9CAE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12" creationId="{180AD740-C63B-43E9-87D9-774B9AA5CAEC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13" creationId="{18B9DB36-37F6-45B0-A547-5298115F9D54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14" creationId="{C598BB43-7951-4F5F-963F-4F2D73745784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15" creationId="{1B9F126A-EBBB-4680-9CDF-E9F6537D39CC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16" creationId="{60A50E71-98B7-47F2-A5F3-DE790C005971}"/>
          </ac:inkMkLst>
        </pc:inkChg>
        <pc:inkChg chg="add del mod">
          <ac:chgData name="片岡　凪" userId="6b97ce02-9758-4744-8fe0-df337ee77828" providerId="ADAL" clId="{E6A30474-BB7C-4C8D-81F2-A9C4D40D5DB3}" dt="2021-06-02T16:45:01.319" v="4701" actId="9405"/>
          <ac:inkMkLst>
            <pc:docMk/>
            <pc:sldMk cId="2248574649" sldId="277"/>
            <ac:inkMk id="117" creationId="{3DAD50FE-24FF-4483-8DC3-F3384E5571BB}"/>
          </ac:inkMkLst>
        </pc:inkChg>
        <pc:inkChg chg="add del mod">
          <ac:chgData name="片岡　凪" userId="6b97ce02-9758-4744-8fe0-df337ee77828" providerId="ADAL" clId="{E6A30474-BB7C-4C8D-81F2-A9C4D40D5DB3}" dt="2021-06-02T16:45:01.081" v="4700" actId="9405"/>
          <ac:inkMkLst>
            <pc:docMk/>
            <pc:sldMk cId="2248574649" sldId="277"/>
            <ac:inkMk id="118" creationId="{072AB8A3-8C62-4FFF-B93D-EBB0EE57A384}"/>
          </ac:inkMkLst>
        </pc:inkChg>
        <pc:inkChg chg="add del mod">
          <ac:chgData name="片岡　凪" userId="6b97ce02-9758-4744-8fe0-df337ee77828" providerId="ADAL" clId="{E6A30474-BB7C-4C8D-81F2-A9C4D40D5DB3}" dt="2021-06-02T16:45:00.840" v="4699" actId="9405"/>
          <ac:inkMkLst>
            <pc:docMk/>
            <pc:sldMk cId="2248574649" sldId="277"/>
            <ac:inkMk id="119" creationId="{B1F0DCCD-54C6-414A-BF8D-24EE13791BD8}"/>
          </ac:inkMkLst>
        </pc:inkChg>
        <pc:inkChg chg="add del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20" creationId="{73B1EDCD-9B2C-451F-A9ED-82564892B524}"/>
          </ac:inkMkLst>
        </pc:inkChg>
        <pc:inkChg chg="add del">
          <ac:chgData name="片岡　凪" userId="6b97ce02-9758-4744-8fe0-df337ee77828" providerId="ADAL" clId="{E6A30474-BB7C-4C8D-81F2-A9C4D40D5DB3}" dt="2021-06-02T16:45:00.432" v="4696" actId="9405"/>
          <ac:inkMkLst>
            <pc:docMk/>
            <pc:sldMk cId="2248574649" sldId="277"/>
            <ac:inkMk id="123" creationId="{49CF2658-7959-4002-9BAC-CEAEBD752CFD}"/>
          </ac:inkMkLst>
        </pc:inkChg>
        <pc:inkChg chg="add del">
          <ac:chgData name="片岡　凪" userId="6b97ce02-9758-4744-8fe0-df337ee77828" providerId="ADAL" clId="{E6A30474-BB7C-4C8D-81F2-A9C4D40D5DB3}" dt="2021-06-02T16:45:00.240" v="4695" actId="9405"/>
          <ac:inkMkLst>
            <pc:docMk/>
            <pc:sldMk cId="2248574649" sldId="277"/>
            <ac:inkMk id="124" creationId="{88A3FDEB-CFD8-48FC-A96E-5CC0A1C07DFE}"/>
          </ac:inkMkLst>
        </pc:inkChg>
        <pc:inkChg chg="add del">
          <ac:chgData name="片岡　凪" userId="6b97ce02-9758-4744-8fe0-df337ee77828" providerId="ADAL" clId="{E6A30474-BB7C-4C8D-81F2-A9C4D40D5DB3}" dt="2021-06-02T16:45:03.135" v="4703" actId="9405"/>
          <ac:inkMkLst>
            <pc:docMk/>
            <pc:sldMk cId="2248574649" sldId="277"/>
            <ac:inkMk id="125" creationId="{1152C5B9-3336-470B-9516-9155834DB0F2}"/>
          </ac:inkMkLst>
        </pc:inkChg>
        <pc:inkChg chg="add del mod">
          <ac:chgData name="片岡　凪" userId="6b97ce02-9758-4744-8fe0-df337ee77828" providerId="ADAL" clId="{E6A30474-BB7C-4C8D-81F2-A9C4D40D5DB3}" dt="2021-06-02T16:45:10.991" v="4715"/>
          <ac:inkMkLst>
            <pc:docMk/>
            <pc:sldMk cId="2248574649" sldId="277"/>
            <ac:inkMk id="126" creationId="{A764ACF5-F2FE-410B-8AA5-B8C74864FCF5}"/>
          </ac:inkMkLst>
        </pc:inkChg>
        <pc:inkChg chg="add del">
          <ac:chgData name="片岡　凪" userId="6b97ce02-9758-4744-8fe0-df337ee77828" providerId="ADAL" clId="{E6A30474-BB7C-4C8D-81F2-A9C4D40D5DB3}" dt="2021-06-02T16:45:07.896" v="4708" actId="9405"/>
          <ac:inkMkLst>
            <pc:docMk/>
            <pc:sldMk cId="2248574649" sldId="277"/>
            <ac:inkMk id="127" creationId="{BD5615D8-916C-4D78-8ACF-9F5B6E8BBC63}"/>
          </ac:inkMkLst>
        </pc:inkChg>
        <pc:inkChg chg="add del">
          <ac:chgData name="片岡　凪" userId="6b97ce02-9758-4744-8fe0-df337ee77828" providerId="ADAL" clId="{E6A30474-BB7C-4C8D-81F2-A9C4D40D5DB3}" dt="2021-06-02T16:45:07.622" v="4707" actId="9405"/>
          <ac:inkMkLst>
            <pc:docMk/>
            <pc:sldMk cId="2248574649" sldId="277"/>
            <ac:inkMk id="128" creationId="{907A1447-2CFB-438C-ABB6-5F5634B7CB73}"/>
          </ac:inkMkLst>
        </pc:inkChg>
        <pc:inkChg chg="add del">
          <ac:chgData name="片岡　凪" userId="6b97ce02-9758-4744-8fe0-df337ee77828" providerId="ADAL" clId="{E6A30474-BB7C-4C8D-81F2-A9C4D40D5DB3}" dt="2021-06-02T16:45:10.831" v="4713" actId="9405"/>
          <ac:inkMkLst>
            <pc:docMk/>
            <pc:sldMk cId="2248574649" sldId="277"/>
            <ac:inkMk id="130" creationId="{C6F73B62-60F8-4A21-A226-F9C4257E3F16}"/>
          </ac:inkMkLst>
        </pc:inkChg>
        <pc:inkChg chg="add del">
          <ac:chgData name="片岡　凪" userId="6b97ce02-9758-4744-8fe0-df337ee77828" providerId="ADAL" clId="{E6A30474-BB7C-4C8D-81F2-A9C4D40D5DB3}" dt="2021-06-02T16:45:10.632" v="4712" actId="9405"/>
          <ac:inkMkLst>
            <pc:docMk/>
            <pc:sldMk cId="2248574649" sldId="277"/>
            <ac:inkMk id="131" creationId="{67504CDC-4872-4B2F-9077-CE459EB03500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32" creationId="{883F5B76-B1D9-4414-A3B8-39A3782ABF75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33" creationId="{6AD30ED5-DDD5-4561-93DC-A3E2A7E690FD}"/>
          </ac:inkMkLst>
        </pc:inkChg>
        <pc:inkChg chg="add del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34" creationId="{561AC841-49E2-43FC-89C4-32801E768229}"/>
          </ac:inkMkLst>
        </pc:inkChg>
        <pc:inkChg chg="add del">
          <ac:chgData name="片岡　凪" userId="6b97ce02-9758-4744-8fe0-df337ee77828" providerId="ADAL" clId="{E6A30474-BB7C-4C8D-81F2-A9C4D40D5DB3}" dt="2021-06-02T16:45:19.640" v="4723" actId="9405"/>
          <ac:inkMkLst>
            <pc:docMk/>
            <pc:sldMk cId="2248574649" sldId="277"/>
            <ac:inkMk id="136" creationId="{F1780649-4CCD-4496-B73D-AE384F9537DB}"/>
          </ac:inkMkLst>
        </pc:inkChg>
        <pc:inkChg chg="add del">
          <ac:chgData name="片岡　凪" userId="6b97ce02-9758-4744-8fe0-df337ee77828" providerId="ADAL" clId="{E6A30474-BB7C-4C8D-81F2-A9C4D40D5DB3}" dt="2021-06-02T16:45:21.333" v="4725" actId="9405"/>
          <ac:inkMkLst>
            <pc:docMk/>
            <pc:sldMk cId="2248574649" sldId="277"/>
            <ac:inkMk id="137" creationId="{2F21F3D8-8A7B-4E96-A948-51D75A9B6D24}"/>
          </ac:inkMkLst>
        </pc:inkChg>
        <pc:inkChg chg="add del">
          <ac:chgData name="片岡　凪" userId="6b97ce02-9758-4744-8fe0-df337ee77828" providerId="ADAL" clId="{E6A30474-BB7C-4C8D-81F2-A9C4D40D5DB3}" dt="2021-06-02T16:45:24.162" v="4727" actId="9405"/>
          <ac:inkMkLst>
            <pc:docMk/>
            <pc:sldMk cId="2248574649" sldId="277"/>
            <ac:inkMk id="138" creationId="{43EB6A2F-5405-4933-B53E-9C7F01E597FC}"/>
          </ac:inkMkLst>
        </pc:inkChg>
        <pc:inkChg chg="add">
          <ac:chgData name="片岡　凪" userId="6b97ce02-9758-4744-8fe0-df337ee77828" providerId="ADAL" clId="{E6A30474-BB7C-4C8D-81F2-A9C4D40D5DB3}" dt="2021-06-02T16:45:26.726" v="4728" actId="9405"/>
          <ac:inkMkLst>
            <pc:docMk/>
            <pc:sldMk cId="2248574649" sldId="277"/>
            <ac:inkMk id="139" creationId="{D6232E7D-7B8D-4BDF-8009-524CD571C5B5}"/>
          </ac:inkMkLst>
        </pc:inkChg>
        <pc:inkChg chg="add del">
          <ac:chgData name="片岡　凪" userId="6b97ce02-9758-4744-8fe0-df337ee77828" providerId="ADAL" clId="{E6A30474-BB7C-4C8D-81F2-A9C4D40D5DB3}" dt="2021-06-02T16:46:24.624" v="4731" actId="9405"/>
          <ac:inkMkLst>
            <pc:docMk/>
            <pc:sldMk cId="2248574649" sldId="277"/>
            <ac:inkMk id="140" creationId="{69B0D4AC-EC0B-42F5-A060-F168D8E225B8}"/>
          </ac:inkMkLst>
        </pc:inkChg>
        <pc:inkChg chg="add del">
          <ac:chgData name="片岡　凪" userId="6b97ce02-9758-4744-8fe0-df337ee77828" providerId="ADAL" clId="{E6A30474-BB7C-4C8D-81F2-A9C4D40D5DB3}" dt="2021-06-02T16:46:43.384" v="4733" actId="9405"/>
          <ac:inkMkLst>
            <pc:docMk/>
            <pc:sldMk cId="2248574649" sldId="277"/>
            <ac:inkMk id="141" creationId="{EA6A6DE1-D2F0-49BA-B1EA-346FAF7461ED}"/>
          </ac:inkMkLst>
        </pc:inkChg>
        <pc:inkChg chg="add del mod">
          <ac:chgData name="片岡　凪" userId="6b97ce02-9758-4744-8fe0-df337ee77828" providerId="ADAL" clId="{E6A30474-BB7C-4C8D-81F2-A9C4D40D5DB3}" dt="2021-06-02T16:46:47.361" v="4741" actId="9405"/>
          <ac:inkMkLst>
            <pc:docMk/>
            <pc:sldMk cId="2248574649" sldId="277"/>
            <ac:inkMk id="142" creationId="{1728D0D8-FBD4-4F1C-A65B-6BDFE030ABF2}"/>
          </ac:inkMkLst>
        </pc:inkChg>
        <pc:inkChg chg="add del mod">
          <ac:chgData name="片岡　凪" userId="6b97ce02-9758-4744-8fe0-df337ee77828" providerId="ADAL" clId="{E6A30474-BB7C-4C8D-81F2-A9C4D40D5DB3}" dt="2021-06-02T16:46:47.169" v="4740" actId="9405"/>
          <ac:inkMkLst>
            <pc:docMk/>
            <pc:sldMk cId="2248574649" sldId="277"/>
            <ac:inkMk id="143" creationId="{B1D2F617-55D1-4AFE-ADF5-64C307798139}"/>
          </ac:inkMkLst>
        </pc:inkChg>
        <pc:inkChg chg="add del">
          <ac:chgData name="片岡　凪" userId="6b97ce02-9758-4744-8fe0-df337ee77828" providerId="ADAL" clId="{E6A30474-BB7C-4C8D-81F2-A9C4D40D5DB3}" dt="2021-06-02T16:46:46.980" v="4739"/>
          <ac:inkMkLst>
            <pc:docMk/>
            <pc:sldMk cId="2248574649" sldId="277"/>
            <ac:inkMk id="144" creationId="{A2ED4548-5D6A-48DF-B0A6-EADFEB6D3CE2}"/>
          </ac:inkMkLst>
        </pc:inkChg>
      </pc:sldChg>
      <pc:sldChg chg="addSp delSp modSp new mod modNotesTx">
        <pc:chgData name="片岡　凪" userId="6b97ce02-9758-4744-8fe0-df337ee77828" providerId="ADAL" clId="{E6A30474-BB7C-4C8D-81F2-A9C4D40D5DB3}" dt="2021-06-02T19:19:05.343" v="9123" actId="14100"/>
        <pc:sldMkLst>
          <pc:docMk/>
          <pc:sldMk cId="3847973973" sldId="278"/>
        </pc:sldMkLst>
        <pc:spChg chg="mod">
          <ac:chgData name="片岡　凪" userId="6b97ce02-9758-4744-8fe0-df337ee77828" providerId="ADAL" clId="{E6A30474-BB7C-4C8D-81F2-A9C4D40D5DB3}" dt="2021-06-02T16:54:23.799" v="5039" actId="20577"/>
          <ac:spMkLst>
            <pc:docMk/>
            <pc:sldMk cId="3847973973" sldId="278"/>
            <ac:spMk id="2" creationId="{E0E074A8-6706-479C-94E0-73C0C745727B}"/>
          </ac:spMkLst>
        </pc:spChg>
        <pc:spChg chg="mod">
          <ac:chgData name="片岡　凪" userId="6b97ce02-9758-4744-8fe0-df337ee77828" providerId="ADAL" clId="{E6A30474-BB7C-4C8D-81F2-A9C4D40D5DB3}" dt="2021-06-02T17:03:37.720" v="5444" actId="20577"/>
          <ac:spMkLst>
            <pc:docMk/>
            <pc:sldMk cId="3847973973" sldId="278"/>
            <ac:spMk id="3" creationId="{54461197-4628-4325-A499-9685B76D31BC}"/>
          </ac:spMkLst>
        </pc:spChg>
        <pc:spChg chg="add mod">
          <ac:chgData name="片岡　凪" userId="6b97ce02-9758-4744-8fe0-df337ee77828" providerId="ADAL" clId="{E6A30474-BB7C-4C8D-81F2-A9C4D40D5DB3}" dt="2021-06-02T17:07:01.253" v="5466" actId="1076"/>
          <ac:spMkLst>
            <pc:docMk/>
            <pc:sldMk cId="3847973973" sldId="278"/>
            <ac:spMk id="6" creationId="{4115B86E-CBBE-4327-9619-69FE7CAF654A}"/>
          </ac:spMkLst>
        </pc:spChg>
        <pc:spChg chg="add mod">
          <ac:chgData name="片岡　凪" userId="6b97ce02-9758-4744-8fe0-df337ee77828" providerId="ADAL" clId="{E6A30474-BB7C-4C8D-81F2-A9C4D40D5DB3}" dt="2021-06-02T18:20:28.841" v="7346" actId="1076"/>
          <ac:spMkLst>
            <pc:docMk/>
            <pc:sldMk cId="3847973973" sldId="278"/>
            <ac:spMk id="7" creationId="{CD5D6E8E-211B-49B3-9317-5619426B985A}"/>
          </ac:spMkLst>
        </pc:spChg>
        <pc:spChg chg="add del mod">
          <ac:chgData name="片岡　凪" userId="6b97ce02-9758-4744-8fe0-df337ee77828" providerId="ADAL" clId="{E6A30474-BB7C-4C8D-81F2-A9C4D40D5DB3}" dt="2021-06-02T17:46:28.743" v="6286" actId="478"/>
          <ac:spMkLst>
            <pc:docMk/>
            <pc:sldMk cId="3847973973" sldId="278"/>
            <ac:spMk id="46" creationId="{4B0C8D31-C378-4E0D-A253-8B7B8434E41E}"/>
          </ac:spMkLst>
        </pc:spChg>
        <pc:spChg chg="add del mod">
          <ac:chgData name="片岡　凪" userId="6b97ce02-9758-4744-8fe0-df337ee77828" providerId="ADAL" clId="{E6A30474-BB7C-4C8D-81F2-A9C4D40D5DB3}" dt="2021-06-02T17:46:28.175" v="6285" actId="478"/>
          <ac:spMkLst>
            <pc:docMk/>
            <pc:sldMk cId="3847973973" sldId="278"/>
            <ac:spMk id="47" creationId="{6B770246-CFA7-465A-950A-E50B767CAADC}"/>
          </ac:spMkLst>
        </pc:spChg>
        <pc:spChg chg="add mod">
          <ac:chgData name="片岡　凪" userId="6b97ce02-9758-4744-8fe0-df337ee77828" providerId="ADAL" clId="{E6A30474-BB7C-4C8D-81F2-A9C4D40D5DB3}" dt="2021-06-02T19:18:19.444" v="9119" actId="14100"/>
          <ac:spMkLst>
            <pc:docMk/>
            <pc:sldMk cId="3847973973" sldId="278"/>
            <ac:spMk id="49" creationId="{379BC5A5-1E11-410D-A026-E8E4822E88DD}"/>
          </ac:spMkLst>
        </pc:spChg>
        <pc:spChg chg="add del mod">
          <ac:chgData name="片岡　凪" userId="6b97ce02-9758-4744-8fe0-df337ee77828" providerId="ADAL" clId="{E6A30474-BB7C-4C8D-81F2-A9C4D40D5DB3}" dt="2021-06-02T19:17:18.033" v="9096" actId="478"/>
          <ac:spMkLst>
            <pc:docMk/>
            <pc:sldMk cId="3847973973" sldId="278"/>
            <ac:spMk id="50" creationId="{D24E8EF7-B6B5-4B88-9C34-EDDD41B06111}"/>
          </ac:spMkLst>
        </pc:spChg>
        <pc:spChg chg="add mod">
          <ac:chgData name="片岡　凪" userId="6b97ce02-9758-4744-8fe0-df337ee77828" providerId="ADAL" clId="{E6A30474-BB7C-4C8D-81F2-A9C4D40D5DB3}" dt="2021-06-02T19:19:05.343" v="9123" actId="14100"/>
          <ac:spMkLst>
            <pc:docMk/>
            <pc:sldMk cId="3847973973" sldId="278"/>
            <ac:spMk id="51" creationId="{B17E70AD-F16C-4780-B45B-B5ECF3229409}"/>
          </ac:spMkLst>
        </pc:spChg>
        <pc:grpChg chg="add del mod">
          <ac:chgData name="片岡　凪" userId="6b97ce02-9758-4744-8fe0-df337ee77828" providerId="ADAL" clId="{E6A30474-BB7C-4C8D-81F2-A9C4D40D5DB3}" dt="2021-06-02T17:08:12.700" v="5524"/>
          <ac:grpSpMkLst>
            <pc:docMk/>
            <pc:sldMk cId="3847973973" sldId="278"/>
            <ac:grpSpMk id="11" creationId="{B4B103E9-5A93-4791-8DEF-79E5EC28F7D3}"/>
          </ac:grpSpMkLst>
        </pc:grpChg>
        <pc:grpChg chg="mod">
          <ac:chgData name="片岡　凪" userId="6b97ce02-9758-4744-8fe0-df337ee77828" providerId="ADAL" clId="{E6A30474-BB7C-4C8D-81F2-A9C4D40D5DB3}" dt="2021-06-02T17:08:10.389" v="5519"/>
          <ac:grpSpMkLst>
            <pc:docMk/>
            <pc:sldMk cId="3847973973" sldId="278"/>
            <ac:grpSpMk id="19" creationId="{D05CCC4D-96A7-4EFB-ABDF-BAC764D3E2EC}"/>
          </ac:grpSpMkLst>
        </pc:grpChg>
        <pc:grpChg chg="add del mod">
          <ac:chgData name="片岡　凪" userId="6b97ce02-9758-4744-8fe0-df337ee77828" providerId="ADAL" clId="{E6A30474-BB7C-4C8D-81F2-A9C4D40D5DB3}" dt="2021-06-02T17:08:18.108" v="5536"/>
          <ac:grpSpMkLst>
            <pc:docMk/>
            <pc:sldMk cId="3847973973" sldId="278"/>
            <ac:grpSpMk id="22" creationId="{4BA25138-7C84-4F3D-B220-C8AF2A95E0AB}"/>
          </ac:grpSpMkLst>
        </pc:grpChg>
        <pc:grpChg chg="mod">
          <ac:chgData name="片岡　凪" userId="6b97ce02-9758-4744-8fe0-df337ee77828" providerId="ADAL" clId="{E6A30474-BB7C-4C8D-81F2-A9C4D40D5DB3}" dt="2021-06-02T17:08:15.943" v="5532"/>
          <ac:grpSpMkLst>
            <pc:docMk/>
            <pc:sldMk cId="3847973973" sldId="278"/>
            <ac:grpSpMk id="27" creationId="{F0B70409-FEF0-4656-89E7-2AFF286FECC8}"/>
          </ac:grpSpMkLst>
        </pc:grpChg>
        <pc:grpChg chg="add del mod">
          <ac:chgData name="片岡　凪" userId="6b97ce02-9758-4744-8fe0-df337ee77828" providerId="ADAL" clId="{E6A30474-BB7C-4C8D-81F2-A9C4D40D5DB3}" dt="2021-06-02T17:08:21.398" v="5542"/>
          <ac:grpSpMkLst>
            <pc:docMk/>
            <pc:sldMk cId="3847973973" sldId="278"/>
            <ac:grpSpMk id="31" creationId="{BE7A8E72-CAD2-425A-96B0-5BE377DB3EA7}"/>
          </ac:grpSpMkLst>
        </pc:grpChg>
        <pc:grpChg chg="mod">
          <ac:chgData name="片岡　凪" userId="6b97ce02-9758-4744-8fe0-df337ee77828" providerId="ADAL" clId="{E6A30474-BB7C-4C8D-81F2-A9C4D40D5DB3}" dt="2021-06-02T17:08:20.262" v="5540"/>
          <ac:grpSpMkLst>
            <pc:docMk/>
            <pc:sldMk cId="3847973973" sldId="278"/>
            <ac:grpSpMk id="33" creationId="{D9A916B9-4282-4B21-A707-24497BFAE864}"/>
          </ac:grpSpMkLst>
        </pc:grpChg>
        <pc:grpChg chg="del mod">
          <ac:chgData name="片岡　凪" userId="6b97ce02-9758-4744-8fe0-df337ee77828" providerId="ADAL" clId="{E6A30474-BB7C-4C8D-81F2-A9C4D40D5DB3}" dt="2021-06-02T17:08:22.631" v="5544"/>
          <ac:grpSpMkLst>
            <pc:docMk/>
            <pc:sldMk cId="3847973973" sldId="278"/>
            <ac:grpSpMk id="35" creationId="{532C248C-8467-4224-978C-208EA9DB40F2}"/>
          </ac:grpSpMkLst>
        </pc:grpChg>
        <pc:grpChg chg="add del mod">
          <ac:chgData name="片岡　凪" userId="6b97ce02-9758-4744-8fe0-df337ee77828" providerId="ADAL" clId="{E6A30474-BB7C-4C8D-81F2-A9C4D40D5DB3}" dt="2021-06-02T17:15:59.701" v="5562" actId="478"/>
          <ac:grpSpMkLst>
            <pc:docMk/>
            <pc:sldMk cId="3847973973" sldId="278"/>
            <ac:grpSpMk id="37" creationId="{CCE44F24-B9D8-4961-9731-11F4CE12C728}"/>
          </ac:grpSpMkLst>
        </pc:grpChg>
        <pc:grpChg chg="add del mod">
          <ac:chgData name="片岡　凪" userId="6b97ce02-9758-4744-8fe0-df337ee77828" providerId="ADAL" clId="{E6A30474-BB7C-4C8D-81F2-A9C4D40D5DB3}" dt="2021-06-02T17:15:59.701" v="5562" actId="478"/>
          <ac:grpSpMkLst>
            <pc:docMk/>
            <pc:sldMk cId="3847973973" sldId="278"/>
            <ac:grpSpMk id="43" creationId="{BA54786E-309A-40D3-9C41-EF452D117292}"/>
          </ac:grpSpMkLst>
        </pc:grpChg>
        <pc:picChg chg="add mod">
          <ac:chgData name="片岡　凪" userId="6b97ce02-9758-4744-8fe0-df337ee77828" providerId="ADAL" clId="{E6A30474-BB7C-4C8D-81F2-A9C4D40D5DB3}" dt="2021-06-02T17:01:39.133" v="5246" actId="1076"/>
          <ac:picMkLst>
            <pc:docMk/>
            <pc:sldMk cId="3847973973" sldId="278"/>
            <ac:picMk id="5" creationId="{0DC398AB-986D-4023-870A-BD9CCC4385EC}"/>
          </ac:picMkLst>
        </pc:picChg>
        <pc:picChg chg="add del mod">
          <ac:chgData name="片岡　凪" userId="6b97ce02-9758-4744-8fe0-df337ee77828" providerId="ADAL" clId="{E6A30474-BB7C-4C8D-81F2-A9C4D40D5DB3}" dt="2021-06-02T17:46:29.240" v="6287" actId="478"/>
          <ac:picMkLst>
            <pc:docMk/>
            <pc:sldMk cId="3847973973" sldId="278"/>
            <ac:picMk id="45" creationId="{3F4A0E0D-290F-4715-B501-BC319082DEA1}"/>
          </ac:picMkLst>
        </pc:picChg>
        <pc:picChg chg="add mod">
          <ac:chgData name="片岡　凪" userId="6b97ce02-9758-4744-8fe0-df337ee77828" providerId="ADAL" clId="{E6A30474-BB7C-4C8D-81F2-A9C4D40D5DB3}" dt="2021-06-02T17:46:30.169" v="6288"/>
          <ac:picMkLst>
            <pc:docMk/>
            <pc:sldMk cId="3847973973" sldId="278"/>
            <ac:picMk id="48" creationId="{66B6FC7E-A06B-4EE8-A0F3-EE6AEE1FF51D}"/>
          </ac:picMkLst>
        </pc:pic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8" creationId="{D85821F6-F242-4C85-8152-9F807E13693A}"/>
          </ac:inkMkLst>
        </pc:inkChg>
        <pc:inkChg chg="add del mod topLvl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9" creationId="{0FD5FC00-E131-4FB9-A56D-6F849A628844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0" creationId="{B18E2438-C585-4848-9DBF-A4FE4FB39BFD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2" creationId="{E1B67A7D-9631-4DDC-9A02-DDD581414512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3" creationId="{1331344C-3097-4603-A7DB-1198BDE47589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4" creationId="{597F4517-D974-4B54-BB73-80FE5CA406EF}"/>
          </ac:inkMkLst>
        </pc:inkChg>
        <pc:inkChg chg="add del mod topLvl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5" creationId="{A7B4BDA0-8E2C-4605-AC54-3E4DC63F5604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6" creationId="{C06CEAF5-DACB-402A-A80B-94859600A311}"/>
          </ac:inkMkLst>
        </pc:inkChg>
        <pc:inkChg chg="add del mod">
          <ac:chgData name="片岡　凪" userId="6b97ce02-9758-4744-8fe0-df337ee77828" providerId="ADAL" clId="{E6A30474-BB7C-4C8D-81F2-A9C4D40D5DB3}" dt="2021-06-02T17:08:11.034" v="5520" actId="9405"/>
          <ac:inkMkLst>
            <pc:docMk/>
            <pc:sldMk cId="3847973973" sldId="278"/>
            <ac:inkMk id="17" creationId="{17BF5948-A07E-4405-915B-C5FEA0C6ACA2}"/>
          </ac:inkMkLst>
        </pc:inkChg>
        <pc:inkChg chg="add del mod">
          <ac:chgData name="片岡　凪" userId="6b97ce02-9758-4744-8fe0-df337ee77828" providerId="ADAL" clId="{E6A30474-BB7C-4C8D-81F2-A9C4D40D5DB3}" dt="2021-06-02T17:08:10.389" v="5519"/>
          <ac:inkMkLst>
            <pc:docMk/>
            <pc:sldMk cId="3847973973" sldId="278"/>
            <ac:inkMk id="18" creationId="{21D8757B-3568-4979-B631-AE0323270118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0" creationId="{079682DD-4CF7-405B-8717-13EE4CAE38F9}"/>
          </ac:inkMkLst>
        </pc:inkChg>
        <pc:inkChg chg="add del">
          <ac:chgData name="片岡　凪" userId="6b97ce02-9758-4744-8fe0-df337ee77828" providerId="ADAL" clId="{E6A30474-BB7C-4C8D-81F2-A9C4D40D5DB3}" dt="2021-06-02T17:08:12.295" v="5523" actId="9405"/>
          <ac:inkMkLst>
            <pc:docMk/>
            <pc:sldMk cId="3847973973" sldId="278"/>
            <ac:inkMk id="21" creationId="{3A42FED1-C705-4E13-8AB3-1D9D073BD311}"/>
          </ac:inkMkLst>
        </pc:inkChg>
        <pc:inkChg chg="add del">
          <ac:chgData name="片岡　凪" userId="6b97ce02-9758-4744-8fe0-df337ee77828" providerId="ADAL" clId="{E6A30474-BB7C-4C8D-81F2-A9C4D40D5DB3}" dt="2021-06-02T17:08:13.342" v="5526" actId="9405"/>
          <ac:inkMkLst>
            <pc:docMk/>
            <pc:sldMk cId="3847973973" sldId="278"/>
            <ac:inkMk id="23" creationId="{088CE2A8-E455-4274-8794-64BF72007153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4" creationId="{897EAB7D-AB3C-4A44-8F7D-291C64945286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5" creationId="{8B0BF647-D9A6-46BF-9639-D483B5C06792}"/>
          </ac:inkMkLst>
        </pc:inkChg>
        <pc:inkChg chg="add del mod">
          <ac:chgData name="片岡　凪" userId="6b97ce02-9758-4744-8fe0-df337ee77828" providerId="ADAL" clId="{E6A30474-BB7C-4C8D-81F2-A9C4D40D5DB3}" dt="2021-06-02T17:08:15.943" v="5532"/>
          <ac:inkMkLst>
            <pc:docMk/>
            <pc:sldMk cId="3847973973" sldId="278"/>
            <ac:inkMk id="26" creationId="{D4C5BE4F-1D7F-45AE-914A-EA7432E5993A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8" creationId="{21DC8AF7-A666-42F2-9611-C9706D03A298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9" creationId="{74607622-CCCE-4984-94FF-87160F91EF6D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0" creationId="{176E602C-52C4-4BCD-8430-A45DA5288BDC}"/>
          </ac:inkMkLst>
        </pc:inkChg>
        <pc:inkChg chg="add del mod">
          <ac:chgData name="片岡　凪" userId="6b97ce02-9758-4744-8fe0-df337ee77828" providerId="ADAL" clId="{E6A30474-BB7C-4C8D-81F2-A9C4D40D5DB3}" dt="2021-06-02T17:08:20.262" v="5540"/>
          <ac:inkMkLst>
            <pc:docMk/>
            <pc:sldMk cId="3847973973" sldId="278"/>
            <ac:inkMk id="32" creationId="{4AAED51A-50D4-42EF-B752-E3525BBCA174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4" creationId="{BBD6600C-2586-408A-8235-3A194655E099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6" creationId="{1DD298AC-6B4A-4653-98A5-A8265486027B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8" creationId="{924847A2-7E48-4B25-B38C-BD5941F3124C}"/>
          </ac:inkMkLst>
        </pc:inkChg>
        <pc:inkChg chg="add del mod topLvl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9" creationId="{81EF819E-75A1-46C2-B32E-1B80D23AA259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40" creationId="{9EE24AE9-5F0E-428D-A94D-A22023D81724}"/>
          </ac:inkMkLst>
        </pc:inkChg>
        <pc:inkChg chg="add del">
          <ac:chgData name="片岡　凪" userId="6b97ce02-9758-4744-8fe0-df337ee77828" providerId="ADAL" clId="{E6A30474-BB7C-4C8D-81F2-A9C4D40D5DB3}" dt="2021-06-02T17:08:26.169" v="5549" actId="9405"/>
          <ac:inkMkLst>
            <pc:docMk/>
            <pc:sldMk cId="3847973973" sldId="278"/>
            <ac:inkMk id="41" creationId="{6CD02046-050F-4649-A2DD-A2A0C14335E0}"/>
          </ac:inkMkLst>
        </pc:inkChg>
        <pc:inkChg chg="add del mod topLvl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42" creationId="{1EA96538-9D82-423B-8640-F64FF16EBBDB}"/>
          </ac:inkMkLst>
        </pc:inkChg>
      </pc:sldChg>
      <pc:sldChg chg="addSp delSp modSp new add del mod">
        <pc:chgData name="片岡　凪" userId="6b97ce02-9758-4744-8fe0-df337ee77828" providerId="ADAL" clId="{E6A30474-BB7C-4C8D-81F2-A9C4D40D5DB3}" dt="2021-06-02T19:19:22.501" v="9127"/>
        <pc:sldMkLst>
          <pc:docMk/>
          <pc:sldMk cId="1633821363" sldId="279"/>
        </pc:sldMkLst>
        <pc:spChg chg="mod">
          <ac:chgData name="片岡　凪" userId="6b97ce02-9758-4744-8fe0-df337ee77828" providerId="ADAL" clId="{E6A30474-BB7C-4C8D-81F2-A9C4D40D5DB3}" dt="2021-06-02T17:19:41.194" v="5660" actId="20577"/>
          <ac:spMkLst>
            <pc:docMk/>
            <pc:sldMk cId="1633821363" sldId="279"/>
            <ac:spMk id="2" creationId="{4B5BB898-A957-4F8E-B2AD-8DAD29415A7E}"/>
          </ac:spMkLst>
        </pc:spChg>
        <pc:spChg chg="del">
          <ac:chgData name="片岡　凪" userId="6b97ce02-9758-4744-8fe0-df337ee77828" providerId="ADAL" clId="{E6A30474-BB7C-4C8D-81F2-A9C4D40D5DB3}" dt="2021-06-02T17:25:11.607" v="5662" actId="22"/>
          <ac:spMkLst>
            <pc:docMk/>
            <pc:sldMk cId="1633821363" sldId="279"/>
            <ac:spMk id="3" creationId="{F51D0B52-BF2E-4AC5-AF83-6ED7D3D9BF8E}"/>
          </ac:spMkLst>
        </pc:spChg>
        <pc:spChg chg="add del mod">
          <ac:chgData name="片岡　凪" userId="6b97ce02-9758-4744-8fe0-df337ee77828" providerId="ADAL" clId="{E6A30474-BB7C-4C8D-81F2-A9C4D40D5DB3}" dt="2021-06-02T19:17:27.210" v="9098" actId="478"/>
          <ac:spMkLst>
            <pc:docMk/>
            <pc:sldMk cId="1633821363" sldId="279"/>
            <ac:spMk id="5" creationId="{4909D1DC-03B1-4EDA-8BB6-D5B75637D724}"/>
          </ac:spMkLst>
        </pc:spChg>
        <pc:spChg chg="add del mod">
          <ac:chgData name="片岡　凪" userId="6b97ce02-9758-4744-8fe0-df337ee77828" providerId="ADAL" clId="{E6A30474-BB7C-4C8D-81F2-A9C4D40D5DB3}" dt="2021-06-02T19:17:27.210" v="9098" actId="478"/>
          <ac:spMkLst>
            <pc:docMk/>
            <pc:sldMk cId="1633821363" sldId="279"/>
            <ac:spMk id="6" creationId="{AB4AE83C-BF15-48F7-974F-CFC6C5225D62}"/>
          </ac:spMkLst>
        </pc:spChg>
        <pc:spChg chg="add mod">
          <ac:chgData name="片岡　凪" userId="6b97ce02-9758-4744-8fe0-df337ee77828" providerId="ADAL" clId="{E6A30474-BB7C-4C8D-81F2-A9C4D40D5DB3}" dt="2021-06-02T17:48:37.364" v="6418" actId="20577"/>
          <ac:spMkLst>
            <pc:docMk/>
            <pc:sldMk cId="1633821363" sldId="279"/>
            <ac:spMk id="9" creationId="{5FBB0F99-C6F5-4C64-8E8B-1FFF826650EF}"/>
          </ac:spMkLst>
        </pc:spChg>
        <pc:spChg chg="add mod">
          <ac:chgData name="片岡　凪" userId="6b97ce02-9758-4744-8fe0-df337ee77828" providerId="ADAL" clId="{E6A30474-BB7C-4C8D-81F2-A9C4D40D5DB3}" dt="2021-06-02T17:46:15.012" v="6283" actId="571"/>
          <ac:spMkLst>
            <pc:docMk/>
            <pc:sldMk cId="1633821363" sldId="279"/>
            <ac:spMk id="11" creationId="{D332E249-18AF-4A00-8640-6DD77FCB5704}"/>
          </ac:spMkLst>
        </pc:spChg>
        <pc:spChg chg="add del mod">
          <ac:chgData name="片岡　凪" userId="6b97ce02-9758-4744-8fe0-df337ee77828" providerId="ADAL" clId="{E6A30474-BB7C-4C8D-81F2-A9C4D40D5DB3}" dt="2021-06-02T19:19:10.779" v="9125" actId="478"/>
          <ac:spMkLst>
            <pc:docMk/>
            <pc:sldMk cId="1633821363" sldId="279"/>
            <ac:spMk id="12" creationId="{E96F388F-48FF-47A8-8ADD-DB7FAD5AEBD3}"/>
          </ac:spMkLst>
        </pc:spChg>
        <pc:spChg chg="add del mod">
          <ac:chgData name="片岡　凪" userId="6b97ce02-9758-4744-8fe0-df337ee77828" providerId="ADAL" clId="{E6A30474-BB7C-4C8D-81F2-A9C4D40D5DB3}" dt="2021-06-02T19:19:10.779" v="9125" actId="478"/>
          <ac:spMkLst>
            <pc:docMk/>
            <pc:sldMk cId="1633821363" sldId="279"/>
            <ac:spMk id="13" creationId="{EF761C8A-03FC-49B0-AEE9-0ECE50DA1A4A}"/>
          </ac:spMkLst>
        </pc:spChg>
        <pc:spChg chg="add mod">
          <ac:chgData name="片岡　凪" userId="6b97ce02-9758-4744-8fe0-df337ee77828" providerId="ADAL" clId="{E6A30474-BB7C-4C8D-81F2-A9C4D40D5DB3}" dt="2021-06-02T19:19:18.349" v="9126"/>
          <ac:spMkLst>
            <pc:docMk/>
            <pc:sldMk cId="1633821363" sldId="279"/>
            <ac:spMk id="14" creationId="{5CA54A75-592A-41E2-A26C-0060C4CB811B}"/>
          </ac:spMkLst>
        </pc:spChg>
        <pc:spChg chg="add mod">
          <ac:chgData name="片岡　凪" userId="6b97ce02-9758-4744-8fe0-df337ee77828" providerId="ADAL" clId="{E6A30474-BB7C-4C8D-81F2-A9C4D40D5DB3}" dt="2021-06-02T19:19:22.501" v="9127"/>
          <ac:spMkLst>
            <pc:docMk/>
            <pc:sldMk cId="1633821363" sldId="279"/>
            <ac:spMk id="15" creationId="{52C79F3F-69E8-4793-A04F-C9B5CC67F233}"/>
          </ac:spMkLst>
        </pc:spChg>
        <pc:picChg chg="add mod">
          <ac:chgData name="片岡　凪" userId="6b97ce02-9758-4744-8fe0-df337ee77828" providerId="ADAL" clId="{E6A30474-BB7C-4C8D-81F2-A9C4D40D5DB3}" dt="2021-06-02T17:46:20.124" v="6284" actId="1076"/>
          <ac:picMkLst>
            <pc:docMk/>
            <pc:sldMk cId="1633821363" sldId="279"/>
            <ac:picMk id="4" creationId="{8891F322-A8A4-4CDB-893E-D1E82FF86693}"/>
          </ac:picMkLst>
        </pc:picChg>
        <pc:picChg chg="add mod ord modCrop">
          <ac:chgData name="片岡　凪" userId="6b97ce02-9758-4744-8fe0-df337ee77828" providerId="ADAL" clId="{E6A30474-BB7C-4C8D-81F2-A9C4D40D5DB3}" dt="2021-06-02T17:44:43.023" v="6243" actId="1076"/>
          <ac:picMkLst>
            <pc:docMk/>
            <pc:sldMk cId="1633821363" sldId="279"/>
            <ac:picMk id="8" creationId="{8FA3A6C4-3034-4CE1-AA28-E04E86313D8F}"/>
          </ac:picMkLst>
        </pc:picChg>
        <pc:picChg chg="add mod">
          <ac:chgData name="片岡　凪" userId="6b97ce02-9758-4744-8fe0-df337ee77828" providerId="ADAL" clId="{E6A30474-BB7C-4C8D-81F2-A9C4D40D5DB3}" dt="2021-06-02T17:46:15.012" v="6283" actId="571"/>
          <ac:picMkLst>
            <pc:docMk/>
            <pc:sldMk cId="1633821363" sldId="279"/>
            <ac:picMk id="10" creationId="{7D0F588C-41FD-44A9-B106-7FC030929617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21:00:53.338" v="13435" actId="20577"/>
        <pc:sldMkLst>
          <pc:docMk/>
          <pc:sldMk cId="1121791551" sldId="280"/>
        </pc:sldMkLst>
        <pc:spChg chg="mod">
          <ac:chgData name="片岡　凪" userId="6b97ce02-9758-4744-8fe0-df337ee77828" providerId="ADAL" clId="{E6A30474-BB7C-4C8D-81F2-A9C4D40D5DB3}" dt="2021-06-02T17:51:09.962" v="6447" actId="20577"/>
          <ac:spMkLst>
            <pc:docMk/>
            <pc:sldMk cId="1121791551" sldId="280"/>
            <ac:spMk id="2" creationId="{23BF2EF3-A892-4250-9A94-F1C1EAD87DCB}"/>
          </ac:spMkLst>
        </pc:spChg>
        <pc:spChg chg="mod">
          <ac:chgData name="片岡　凪" userId="6b97ce02-9758-4744-8fe0-df337ee77828" providerId="ADAL" clId="{E6A30474-BB7C-4C8D-81F2-A9C4D40D5DB3}" dt="2021-06-02T21:00:53.338" v="13435" actId="20577"/>
          <ac:spMkLst>
            <pc:docMk/>
            <pc:sldMk cId="1121791551" sldId="280"/>
            <ac:spMk id="3" creationId="{0024C9FE-7A23-4550-A5D9-43E68770EB4B}"/>
          </ac:spMkLst>
        </pc:spChg>
        <pc:spChg chg="add del mod">
          <ac:chgData name="片岡　凪" userId="6b97ce02-9758-4744-8fe0-df337ee77828" providerId="ADAL" clId="{E6A30474-BB7C-4C8D-81F2-A9C4D40D5DB3}" dt="2021-06-02T19:17:33.155" v="9100" actId="478"/>
          <ac:spMkLst>
            <pc:docMk/>
            <pc:sldMk cId="1121791551" sldId="280"/>
            <ac:spMk id="6" creationId="{D86EF909-08DB-4BAB-A733-DF7BD6308F49}"/>
          </ac:spMkLst>
        </pc:spChg>
        <pc:spChg chg="add del mod">
          <ac:chgData name="片岡　凪" userId="6b97ce02-9758-4744-8fe0-df337ee77828" providerId="ADAL" clId="{E6A30474-BB7C-4C8D-81F2-A9C4D40D5DB3}" dt="2021-06-02T19:17:35.440" v="9101" actId="21"/>
          <ac:spMkLst>
            <pc:docMk/>
            <pc:sldMk cId="1121791551" sldId="280"/>
            <ac:spMk id="7" creationId="{230F8EA0-5283-4AF7-80B2-713523B704F3}"/>
          </ac:spMkLst>
        </pc:spChg>
        <pc:spChg chg="add del mod">
          <ac:chgData name="片岡　凪" userId="6b97ce02-9758-4744-8fe0-df337ee77828" providerId="ADAL" clId="{E6A30474-BB7C-4C8D-81F2-A9C4D40D5DB3}" dt="2021-06-02T17:58:29.783" v="6806" actId="478"/>
          <ac:spMkLst>
            <pc:docMk/>
            <pc:sldMk cId="1121791551" sldId="280"/>
            <ac:spMk id="8" creationId="{9F983AD5-A2B6-4FEB-B1AE-37ED7501AE9E}"/>
          </ac:spMkLst>
        </pc:spChg>
        <pc:spChg chg="add mod">
          <ac:chgData name="片岡　凪" userId="6b97ce02-9758-4744-8fe0-df337ee77828" providerId="ADAL" clId="{E6A30474-BB7C-4C8D-81F2-A9C4D40D5DB3}" dt="2021-06-02T19:19:23.554" v="9128"/>
          <ac:spMkLst>
            <pc:docMk/>
            <pc:sldMk cId="1121791551" sldId="280"/>
            <ac:spMk id="9" creationId="{626F54EC-D736-4910-AC2E-02722CCAD916}"/>
          </ac:spMkLst>
        </pc:spChg>
        <pc:spChg chg="add mod">
          <ac:chgData name="片岡　凪" userId="6b97ce02-9758-4744-8fe0-df337ee77828" providerId="ADAL" clId="{E6A30474-BB7C-4C8D-81F2-A9C4D40D5DB3}" dt="2021-06-02T19:19:35.833" v="9130" actId="1076"/>
          <ac:spMkLst>
            <pc:docMk/>
            <pc:sldMk cId="1121791551" sldId="280"/>
            <ac:spMk id="10" creationId="{E0752916-1A06-477A-9C84-4A5EDC4AE589}"/>
          </ac:spMkLst>
        </pc:spChg>
        <pc:picChg chg="add mod modCrop">
          <ac:chgData name="片岡　凪" userId="6b97ce02-9758-4744-8fe0-df337ee77828" providerId="ADAL" clId="{E6A30474-BB7C-4C8D-81F2-A9C4D40D5DB3}" dt="2021-06-02T17:58:22.273" v="6805" actId="1076"/>
          <ac:picMkLst>
            <pc:docMk/>
            <pc:sldMk cId="1121791551" sldId="280"/>
            <ac:picMk id="4" creationId="{68817AA4-7193-4004-AD60-45F9FE82BA14}"/>
          </ac:picMkLst>
        </pc:picChg>
        <pc:picChg chg="add mod">
          <ac:chgData name="片岡　凪" userId="6b97ce02-9758-4744-8fe0-df337ee77828" providerId="ADAL" clId="{E6A30474-BB7C-4C8D-81F2-A9C4D40D5DB3}" dt="2021-06-02T17:49:24.731" v="6419"/>
          <ac:picMkLst>
            <pc:docMk/>
            <pc:sldMk cId="1121791551" sldId="280"/>
            <ac:picMk id="5" creationId="{B496A0C8-D0CA-4075-9CBB-6530AC71096B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19:19:53.393" v="9133" actId="14100"/>
        <pc:sldMkLst>
          <pc:docMk/>
          <pc:sldMk cId="1602989881" sldId="281"/>
        </pc:sldMkLst>
        <pc:spChg chg="mod">
          <ac:chgData name="片岡　凪" userId="6b97ce02-9758-4744-8fe0-df337ee77828" providerId="ADAL" clId="{E6A30474-BB7C-4C8D-81F2-A9C4D40D5DB3}" dt="2021-06-02T18:13:15.210" v="7129" actId="20577"/>
          <ac:spMkLst>
            <pc:docMk/>
            <pc:sldMk cId="1602989881" sldId="281"/>
            <ac:spMk id="2" creationId="{7EFB9C9F-85E6-46AC-90C4-FC4C3D05A1B8}"/>
          </ac:spMkLst>
        </pc:spChg>
        <pc:spChg chg="mod">
          <ac:chgData name="片岡　凪" userId="6b97ce02-9758-4744-8fe0-df337ee77828" providerId="ADAL" clId="{E6A30474-BB7C-4C8D-81F2-A9C4D40D5DB3}" dt="2021-06-02T18:35:13.643" v="7809" actId="15"/>
          <ac:spMkLst>
            <pc:docMk/>
            <pc:sldMk cId="1602989881" sldId="281"/>
            <ac:spMk id="3" creationId="{3EAAEB8A-627E-4BE5-9700-23FADE2FB448}"/>
          </ac:spMkLst>
        </pc:spChg>
        <pc:spChg chg="add del mod">
          <ac:chgData name="片岡　凪" userId="6b97ce02-9758-4744-8fe0-df337ee77828" providerId="ADAL" clId="{E6A30474-BB7C-4C8D-81F2-A9C4D40D5DB3}" dt="2021-06-02T18:14:19.953" v="7219" actId="478"/>
          <ac:spMkLst>
            <pc:docMk/>
            <pc:sldMk cId="1602989881" sldId="281"/>
            <ac:spMk id="5" creationId="{390B18A4-D65F-4BB1-8237-99D31E3F3497}"/>
          </ac:spMkLst>
        </pc:spChg>
        <pc:spChg chg="add del mod">
          <ac:chgData name="片岡　凪" userId="6b97ce02-9758-4744-8fe0-df337ee77828" providerId="ADAL" clId="{E6A30474-BB7C-4C8D-81F2-A9C4D40D5DB3}" dt="2021-06-02T18:14:19.953" v="7219" actId="478"/>
          <ac:spMkLst>
            <pc:docMk/>
            <pc:sldMk cId="1602989881" sldId="281"/>
            <ac:spMk id="6" creationId="{AA06D612-B921-4164-918D-96222C4AA07B}"/>
          </ac:spMkLst>
        </pc:spChg>
        <pc:spChg chg="add mod">
          <ac:chgData name="片岡　凪" userId="6b97ce02-9758-4744-8fe0-df337ee77828" providerId="ADAL" clId="{E6A30474-BB7C-4C8D-81F2-A9C4D40D5DB3}" dt="2021-06-02T19:19:45.001" v="9131" actId="1076"/>
          <ac:spMkLst>
            <pc:docMk/>
            <pc:sldMk cId="1602989881" sldId="281"/>
            <ac:spMk id="9" creationId="{CA72A4C9-7B1E-407A-881E-3926864E3634}"/>
          </ac:spMkLst>
        </pc:spChg>
        <pc:spChg chg="add mod">
          <ac:chgData name="片岡　凪" userId="6b97ce02-9758-4744-8fe0-df337ee77828" providerId="ADAL" clId="{E6A30474-BB7C-4C8D-81F2-A9C4D40D5DB3}" dt="2021-06-02T19:19:53.393" v="9133" actId="14100"/>
          <ac:spMkLst>
            <pc:docMk/>
            <pc:sldMk cId="1602989881" sldId="281"/>
            <ac:spMk id="10" creationId="{BEB3F35D-2AB0-4756-BDDE-7F744FF7EE99}"/>
          </ac:spMkLst>
        </pc:spChg>
        <pc:spChg chg="add mod">
          <ac:chgData name="片岡　凪" userId="6b97ce02-9758-4744-8fe0-df337ee77828" providerId="ADAL" clId="{E6A30474-BB7C-4C8D-81F2-A9C4D40D5DB3}" dt="2021-06-02T18:18:52.251" v="7281" actId="20577"/>
          <ac:spMkLst>
            <pc:docMk/>
            <pc:sldMk cId="1602989881" sldId="281"/>
            <ac:spMk id="11" creationId="{50A10711-9EF7-4162-A704-B614E7F5B779}"/>
          </ac:spMkLst>
        </pc:spChg>
        <pc:spChg chg="add mod">
          <ac:chgData name="片岡　凪" userId="6b97ce02-9758-4744-8fe0-df337ee77828" providerId="ADAL" clId="{E6A30474-BB7C-4C8D-81F2-A9C4D40D5DB3}" dt="2021-06-02T18:31:29.244" v="7799" actId="1076"/>
          <ac:spMkLst>
            <pc:docMk/>
            <pc:sldMk cId="1602989881" sldId="281"/>
            <ac:spMk id="12" creationId="{A444A806-C538-4626-9A51-DC9915782616}"/>
          </ac:spMkLst>
        </pc:spChg>
        <pc:picChg chg="add mod">
          <ac:chgData name="片岡　凪" userId="6b97ce02-9758-4744-8fe0-df337ee77828" providerId="ADAL" clId="{E6A30474-BB7C-4C8D-81F2-A9C4D40D5DB3}" dt="2021-06-02T18:19:01.787" v="7283" actId="1076"/>
          <ac:picMkLst>
            <pc:docMk/>
            <pc:sldMk cId="1602989881" sldId="281"/>
            <ac:picMk id="4" creationId="{C6B0E4F2-FB83-440E-9CE1-CEB05BE3C1A3}"/>
          </ac:picMkLst>
        </pc:picChg>
        <pc:picChg chg="add mod modCrop">
          <ac:chgData name="片岡　凪" userId="6b97ce02-9758-4744-8fe0-df337ee77828" providerId="ADAL" clId="{E6A30474-BB7C-4C8D-81F2-A9C4D40D5DB3}" dt="2021-06-02T18:31:25.116" v="7798" actId="1076"/>
          <ac:picMkLst>
            <pc:docMk/>
            <pc:sldMk cId="1602989881" sldId="281"/>
            <ac:picMk id="8" creationId="{B831A450-36FB-49AB-8AC3-A8C37C8CEEF5}"/>
          </ac:picMkLst>
        </pc:picChg>
        <pc:picChg chg="add mod">
          <ac:chgData name="片岡　凪" userId="6b97ce02-9758-4744-8fe0-df337ee77828" providerId="ADAL" clId="{E6A30474-BB7C-4C8D-81F2-A9C4D40D5DB3}" dt="2021-06-02T18:50:25.732" v="8484" actId="1076"/>
          <ac:picMkLst>
            <pc:docMk/>
            <pc:sldMk cId="1602989881" sldId="281"/>
            <ac:picMk id="14" creationId="{277A18EC-21C1-4E84-9A29-89BB8DD04F91}"/>
          </ac:picMkLst>
        </pc:picChg>
      </pc:sldChg>
      <pc:sldChg chg="addSp delSp modSp new mod modNotesTx">
        <pc:chgData name="片岡　凪" userId="6b97ce02-9758-4744-8fe0-df337ee77828" providerId="ADAL" clId="{E6A30474-BB7C-4C8D-81F2-A9C4D40D5DB3}" dt="2021-06-02T19:04:07.594" v="8785" actId="20577"/>
        <pc:sldMkLst>
          <pc:docMk/>
          <pc:sldMk cId="3356813624" sldId="282"/>
        </pc:sldMkLst>
        <pc:spChg chg="mod">
          <ac:chgData name="片岡　凪" userId="6b97ce02-9758-4744-8fe0-df337ee77828" providerId="ADAL" clId="{E6A30474-BB7C-4C8D-81F2-A9C4D40D5DB3}" dt="2021-06-02T18:50:00.673" v="8482" actId="6549"/>
          <ac:spMkLst>
            <pc:docMk/>
            <pc:sldMk cId="3356813624" sldId="282"/>
            <ac:spMk id="2" creationId="{29A846D2-597E-4403-AF6D-51CCCF98EF81}"/>
          </ac:spMkLst>
        </pc:spChg>
        <pc:spChg chg="mod">
          <ac:chgData name="片岡　凪" userId="6b97ce02-9758-4744-8fe0-df337ee77828" providerId="ADAL" clId="{E6A30474-BB7C-4C8D-81F2-A9C4D40D5DB3}" dt="2021-06-02T19:04:07.594" v="8785" actId="20577"/>
          <ac:spMkLst>
            <pc:docMk/>
            <pc:sldMk cId="3356813624" sldId="282"/>
            <ac:spMk id="3" creationId="{E5A8CC49-8DC9-44BC-8A68-85CC87DC7E7F}"/>
          </ac:spMkLst>
        </pc:spChg>
        <pc:picChg chg="add mod">
          <ac:chgData name="片岡　凪" userId="6b97ce02-9758-4744-8fe0-df337ee77828" providerId="ADAL" clId="{E6A30474-BB7C-4C8D-81F2-A9C4D40D5DB3}" dt="2021-06-02T19:01:38.154" v="8563" actId="14100"/>
          <ac:picMkLst>
            <pc:docMk/>
            <pc:sldMk cId="3356813624" sldId="282"/>
            <ac:picMk id="5" creationId="{F514C919-2C82-43C9-AC53-A96CBA4B6AE7}"/>
          </ac:picMkLst>
        </pc:picChg>
        <pc:picChg chg="add del mod">
          <ac:chgData name="片岡　凪" userId="6b97ce02-9758-4744-8fe0-df337ee77828" providerId="ADAL" clId="{E6A30474-BB7C-4C8D-81F2-A9C4D40D5DB3}" dt="2021-06-02T18:56:03.290" v="8528" actId="478"/>
          <ac:picMkLst>
            <pc:docMk/>
            <pc:sldMk cId="3356813624" sldId="282"/>
            <ac:picMk id="7" creationId="{969C6791-F23E-4263-B9FD-D4B828A57DB5}"/>
          </ac:picMkLst>
        </pc:picChg>
        <pc:picChg chg="add mod">
          <ac:chgData name="片岡　凪" userId="6b97ce02-9758-4744-8fe0-df337ee77828" providerId="ADAL" clId="{E6A30474-BB7C-4C8D-81F2-A9C4D40D5DB3}" dt="2021-06-02T19:01:29.198" v="8561" actId="14100"/>
          <ac:picMkLst>
            <pc:docMk/>
            <pc:sldMk cId="3356813624" sldId="282"/>
            <ac:picMk id="9" creationId="{7F43ED7B-B416-4072-9F01-0EA32A1CA125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19:49:22.019" v="9924" actId="208"/>
        <pc:sldMkLst>
          <pc:docMk/>
          <pc:sldMk cId="1303763620" sldId="283"/>
        </pc:sldMkLst>
        <pc:spChg chg="mod">
          <ac:chgData name="片岡　凪" userId="6b97ce02-9758-4744-8fe0-df337ee77828" providerId="ADAL" clId="{E6A30474-BB7C-4C8D-81F2-A9C4D40D5DB3}" dt="2021-06-02T19:16:51.924" v="9077" actId="20577"/>
          <ac:spMkLst>
            <pc:docMk/>
            <pc:sldMk cId="1303763620" sldId="283"/>
            <ac:spMk id="2" creationId="{C1CCB8F8-FB74-4762-AA67-E1CA0D362036}"/>
          </ac:spMkLst>
        </pc:spChg>
        <pc:spChg chg="mod">
          <ac:chgData name="片岡　凪" userId="6b97ce02-9758-4744-8fe0-df337ee77828" providerId="ADAL" clId="{E6A30474-BB7C-4C8D-81F2-A9C4D40D5DB3}" dt="2021-06-02T19:41:12.869" v="9842" actId="20577"/>
          <ac:spMkLst>
            <pc:docMk/>
            <pc:sldMk cId="1303763620" sldId="283"/>
            <ac:spMk id="3" creationId="{8D09886A-266D-4103-8AE8-7F1F48D4F742}"/>
          </ac:spMkLst>
        </pc:spChg>
        <pc:spChg chg="add mod">
          <ac:chgData name="片岡　凪" userId="6b97ce02-9758-4744-8fe0-df337ee77828" providerId="ADAL" clId="{E6A30474-BB7C-4C8D-81F2-A9C4D40D5DB3}" dt="2021-06-02T19:38:00.687" v="9726" actId="14100"/>
          <ac:spMkLst>
            <pc:docMk/>
            <pc:sldMk cId="1303763620" sldId="283"/>
            <ac:spMk id="11" creationId="{811AD35B-9F9D-4D97-B575-F5BE9CB9FF72}"/>
          </ac:spMkLst>
        </pc:spChg>
        <pc:picChg chg="add del mod">
          <ac:chgData name="片岡　凪" userId="6b97ce02-9758-4744-8fe0-df337ee77828" providerId="ADAL" clId="{E6A30474-BB7C-4C8D-81F2-A9C4D40D5DB3}" dt="2021-06-02T19:31:33.203" v="9658" actId="478"/>
          <ac:picMkLst>
            <pc:docMk/>
            <pc:sldMk cId="1303763620" sldId="283"/>
            <ac:picMk id="5" creationId="{450EE332-867B-4182-9338-F5A32324F2D4}"/>
          </ac:picMkLst>
        </pc:picChg>
        <pc:picChg chg="add mod">
          <ac:chgData name="片岡　凪" userId="6b97ce02-9758-4744-8fe0-df337ee77828" providerId="ADAL" clId="{E6A30474-BB7C-4C8D-81F2-A9C4D40D5DB3}" dt="2021-06-02T19:49:22.019" v="9924" actId="208"/>
          <ac:picMkLst>
            <pc:docMk/>
            <pc:sldMk cId="1303763620" sldId="283"/>
            <ac:picMk id="6" creationId="{991E2D46-C490-4D68-A70C-B3134214110E}"/>
          </ac:picMkLst>
        </pc:picChg>
        <pc:picChg chg="add del mod">
          <ac:chgData name="片岡　凪" userId="6b97ce02-9758-4744-8fe0-df337ee77828" providerId="ADAL" clId="{E6A30474-BB7C-4C8D-81F2-A9C4D40D5DB3}" dt="2021-06-02T19:35:37.166" v="9702" actId="21"/>
          <ac:picMkLst>
            <pc:docMk/>
            <pc:sldMk cId="1303763620" sldId="283"/>
            <ac:picMk id="8" creationId="{6206CA44-4563-429A-832D-EF94520C78DC}"/>
          </ac:picMkLst>
        </pc:picChg>
        <pc:picChg chg="add mod">
          <ac:chgData name="片岡　凪" userId="6b97ce02-9758-4744-8fe0-df337ee77828" providerId="ADAL" clId="{E6A30474-BB7C-4C8D-81F2-A9C4D40D5DB3}" dt="2021-06-02T19:36:38.940" v="9721" actId="1076"/>
          <ac:picMkLst>
            <pc:docMk/>
            <pc:sldMk cId="1303763620" sldId="283"/>
            <ac:picMk id="10" creationId="{95F57E86-3AA6-4A5A-8492-4ACF81D5CB01}"/>
          </ac:picMkLst>
        </pc:picChg>
      </pc:sldChg>
      <pc:sldChg chg="new del">
        <pc:chgData name="片岡　凪" userId="6b97ce02-9758-4744-8fe0-df337ee77828" providerId="ADAL" clId="{E6A30474-BB7C-4C8D-81F2-A9C4D40D5DB3}" dt="2021-06-02T19:16:59.503" v="9080" actId="47"/>
        <pc:sldMkLst>
          <pc:docMk/>
          <pc:sldMk cId="3646411808" sldId="284"/>
        </pc:sldMkLst>
      </pc:sldChg>
      <pc:sldChg chg="addSp modSp add mod">
        <pc:chgData name="片岡　凪" userId="6b97ce02-9758-4744-8fe0-df337ee77828" providerId="ADAL" clId="{E6A30474-BB7C-4C8D-81F2-A9C4D40D5DB3}" dt="2021-06-02T19:49:25.810" v="9925" actId="208"/>
        <pc:sldMkLst>
          <pc:docMk/>
          <pc:sldMk cId="3638715367" sldId="285"/>
        </pc:sldMkLst>
        <pc:spChg chg="mod">
          <ac:chgData name="片岡　凪" userId="6b97ce02-9758-4744-8fe0-df337ee77828" providerId="ADAL" clId="{E6A30474-BB7C-4C8D-81F2-A9C4D40D5DB3}" dt="2021-06-02T19:22:37.291" v="9141" actId="20577"/>
          <ac:spMkLst>
            <pc:docMk/>
            <pc:sldMk cId="3638715367" sldId="285"/>
            <ac:spMk id="2" creationId="{C1CCB8F8-FB74-4762-AA67-E1CA0D362036}"/>
          </ac:spMkLst>
        </pc:spChg>
        <pc:spChg chg="mod">
          <ac:chgData name="片岡　凪" userId="6b97ce02-9758-4744-8fe0-df337ee77828" providerId="ADAL" clId="{E6A30474-BB7C-4C8D-81F2-A9C4D40D5DB3}" dt="2021-06-02T19:29:24.840" v="9570" actId="20577"/>
          <ac:spMkLst>
            <pc:docMk/>
            <pc:sldMk cId="3638715367" sldId="285"/>
            <ac:spMk id="3" creationId="{8D09886A-266D-4103-8AE8-7F1F48D4F742}"/>
          </ac:spMkLst>
        </pc:spChg>
        <pc:spChg chg="add mod">
          <ac:chgData name="片岡　凪" userId="6b97ce02-9758-4744-8fe0-df337ee77828" providerId="ADAL" clId="{E6A30474-BB7C-4C8D-81F2-A9C4D40D5DB3}" dt="2021-06-02T19:42:15.750" v="9850" actId="14100"/>
          <ac:spMkLst>
            <pc:docMk/>
            <pc:sldMk cId="3638715367" sldId="285"/>
            <ac:spMk id="7" creationId="{D8910173-035B-4E9E-B1E8-E7D5AF1F530F}"/>
          </ac:spMkLst>
        </pc:spChg>
        <pc:picChg chg="mod">
          <ac:chgData name="片岡　凪" userId="6b97ce02-9758-4744-8fe0-df337ee77828" providerId="ADAL" clId="{E6A30474-BB7C-4C8D-81F2-A9C4D40D5DB3}" dt="2021-06-02T19:49:25.810" v="9925" actId="208"/>
          <ac:picMkLst>
            <pc:docMk/>
            <pc:sldMk cId="3638715367" sldId="285"/>
            <ac:picMk id="5" creationId="{450EE332-867B-4182-9338-F5A32324F2D4}"/>
          </ac:picMkLst>
        </pc:picChg>
        <pc:picChg chg="add mod">
          <ac:chgData name="片岡　凪" userId="6b97ce02-9758-4744-8fe0-df337ee77828" providerId="ADAL" clId="{E6A30474-BB7C-4C8D-81F2-A9C4D40D5DB3}" dt="2021-06-02T19:35:39.202" v="9703"/>
          <ac:picMkLst>
            <pc:docMk/>
            <pc:sldMk cId="3638715367" sldId="285"/>
            <ac:picMk id="6" creationId="{D2042E16-BED5-460A-A3B0-F2542169C946}"/>
          </ac:picMkLst>
        </pc:picChg>
      </pc:sldChg>
      <pc:sldChg chg="modSp add del mod">
        <pc:chgData name="片岡　凪" userId="6b97ce02-9758-4744-8fe0-df337ee77828" providerId="ADAL" clId="{E6A30474-BB7C-4C8D-81F2-A9C4D40D5DB3}" dt="2021-06-02T19:37:12.330" v="9722" actId="47"/>
        <pc:sldMkLst>
          <pc:docMk/>
          <pc:sldMk cId="636204694" sldId="286"/>
        </pc:sldMkLst>
        <pc:spChg chg="mod">
          <ac:chgData name="片岡　凪" userId="6b97ce02-9758-4744-8fe0-df337ee77828" providerId="ADAL" clId="{E6A30474-BB7C-4C8D-81F2-A9C4D40D5DB3}" dt="2021-06-02T19:17:05.885" v="9095" actId="20577"/>
          <ac:spMkLst>
            <pc:docMk/>
            <pc:sldMk cId="636204694" sldId="286"/>
            <ac:spMk id="2" creationId="{C1CCB8F8-FB74-4762-AA67-E1CA0D362036}"/>
          </ac:spMkLst>
        </pc:spChg>
      </pc:sldChg>
      <pc:sldChg chg="addSp modSp new mod">
        <pc:chgData name="片岡　凪" userId="6b97ce02-9758-4744-8fe0-df337ee77828" providerId="ADAL" clId="{E6A30474-BB7C-4C8D-81F2-A9C4D40D5DB3}" dt="2021-06-02T19:49:29.208" v="9926" actId="208"/>
        <pc:sldMkLst>
          <pc:docMk/>
          <pc:sldMk cId="1161163916" sldId="287"/>
        </pc:sldMkLst>
        <pc:spChg chg="mod">
          <ac:chgData name="片岡　凪" userId="6b97ce02-9758-4744-8fe0-df337ee77828" providerId="ADAL" clId="{E6A30474-BB7C-4C8D-81F2-A9C4D40D5DB3}" dt="2021-06-02T19:30:02.308" v="9583" actId="20577"/>
          <ac:spMkLst>
            <pc:docMk/>
            <pc:sldMk cId="1161163916" sldId="287"/>
            <ac:spMk id="2" creationId="{3111F68B-7EE9-4859-B7F8-8608DDAF9392}"/>
          </ac:spMkLst>
        </pc:spChg>
        <pc:spChg chg="mod">
          <ac:chgData name="片岡　凪" userId="6b97ce02-9758-4744-8fe0-df337ee77828" providerId="ADAL" clId="{E6A30474-BB7C-4C8D-81F2-A9C4D40D5DB3}" dt="2021-06-02T19:43:37.211" v="9867" actId="20577"/>
          <ac:spMkLst>
            <pc:docMk/>
            <pc:sldMk cId="1161163916" sldId="287"/>
            <ac:spMk id="3" creationId="{E6899AAE-AE21-42C5-A9BF-1FDE9AA8BC69}"/>
          </ac:spMkLst>
        </pc:spChg>
        <pc:spChg chg="add mod">
          <ac:chgData name="片岡　凪" userId="6b97ce02-9758-4744-8fe0-df337ee77828" providerId="ADAL" clId="{E6A30474-BB7C-4C8D-81F2-A9C4D40D5DB3}" dt="2021-06-02T19:41:59.988" v="9848" actId="14100"/>
          <ac:spMkLst>
            <pc:docMk/>
            <pc:sldMk cId="1161163916" sldId="287"/>
            <ac:spMk id="5" creationId="{8FF0C0FC-0D08-4A9A-B616-CFB5BEDD00F4}"/>
          </ac:spMkLst>
        </pc:spChg>
        <pc:picChg chg="add mod">
          <ac:chgData name="片岡　凪" userId="6b97ce02-9758-4744-8fe0-df337ee77828" providerId="ADAL" clId="{E6A30474-BB7C-4C8D-81F2-A9C4D40D5DB3}" dt="2021-06-02T19:49:29.208" v="9926" actId="208"/>
          <ac:picMkLst>
            <pc:docMk/>
            <pc:sldMk cId="1161163916" sldId="287"/>
            <ac:picMk id="4" creationId="{8E724DCF-8AE6-41E2-9985-4423EA0B1449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19:59:56.098" v="10349" actId="20577"/>
        <pc:sldMkLst>
          <pc:docMk/>
          <pc:sldMk cId="3255013980" sldId="288"/>
        </pc:sldMkLst>
        <pc:spChg chg="mod">
          <ac:chgData name="片岡　凪" userId="6b97ce02-9758-4744-8fe0-df337ee77828" providerId="ADAL" clId="{E6A30474-BB7C-4C8D-81F2-A9C4D40D5DB3}" dt="2021-06-02T19:44:43.032" v="9916" actId="20577"/>
          <ac:spMkLst>
            <pc:docMk/>
            <pc:sldMk cId="3255013980" sldId="288"/>
            <ac:spMk id="2" creationId="{B945CEAF-04E3-4C05-8F04-CFA922D51437}"/>
          </ac:spMkLst>
        </pc:spChg>
        <pc:spChg chg="mod">
          <ac:chgData name="片岡　凪" userId="6b97ce02-9758-4744-8fe0-df337ee77828" providerId="ADAL" clId="{E6A30474-BB7C-4C8D-81F2-A9C4D40D5DB3}" dt="2021-06-02T19:59:56.098" v="10349" actId="20577"/>
          <ac:spMkLst>
            <pc:docMk/>
            <pc:sldMk cId="3255013980" sldId="288"/>
            <ac:spMk id="3" creationId="{468D2B03-AF73-45D2-9936-0E320C27505E}"/>
          </ac:spMkLst>
        </pc:spChg>
        <pc:spChg chg="add mod topLvl">
          <ac:chgData name="片岡　凪" userId="6b97ce02-9758-4744-8fe0-df337ee77828" providerId="ADAL" clId="{E6A30474-BB7C-4C8D-81F2-A9C4D40D5DB3}" dt="2021-06-02T19:59:32.435" v="10336" actId="165"/>
          <ac:spMkLst>
            <pc:docMk/>
            <pc:sldMk cId="3255013980" sldId="288"/>
            <ac:spMk id="7" creationId="{393765B3-3999-48E9-B8E0-55BACF1F7C8D}"/>
          </ac:spMkLst>
        </pc:spChg>
        <pc:spChg chg="add mod">
          <ac:chgData name="片岡　凪" userId="6b97ce02-9758-4744-8fe0-df337ee77828" providerId="ADAL" clId="{E6A30474-BB7C-4C8D-81F2-A9C4D40D5DB3}" dt="2021-06-02T19:59:42.474" v="10340" actId="14100"/>
          <ac:spMkLst>
            <pc:docMk/>
            <pc:sldMk cId="3255013980" sldId="288"/>
            <ac:spMk id="9" creationId="{DE9CC493-313D-44B9-A0A7-B55997872FC6}"/>
          </ac:spMkLst>
        </pc:spChg>
        <pc:grpChg chg="add del mod">
          <ac:chgData name="片岡　凪" userId="6b97ce02-9758-4744-8fe0-df337ee77828" providerId="ADAL" clId="{E6A30474-BB7C-4C8D-81F2-A9C4D40D5DB3}" dt="2021-06-02T19:59:32.435" v="10336" actId="165"/>
          <ac:grpSpMkLst>
            <pc:docMk/>
            <pc:sldMk cId="3255013980" sldId="288"/>
            <ac:grpSpMk id="8" creationId="{7869B3C7-10B5-4866-9695-02B679E9F9FD}"/>
          </ac:grpSpMkLst>
        </pc:grpChg>
        <pc:picChg chg="add mod">
          <ac:chgData name="片岡　凪" userId="6b97ce02-9758-4744-8fe0-df337ee77828" providerId="ADAL" clId="{E6A30474-BB7C-4C8D-81F2-A9C4D40D5DB3}" dt="2021-06-02T19:50:39.240" v="9975" actId="1076"/>
          <ac:picMkLst>
            <pc:docMk/>
            <pc:sldMk cId="3255013980" sldId="288"/>
            <ac:picMk id="5" creationId="{C7BE58B0-B8A0-498C-B789-9C89A896A2AC}"/>
          </ac:picMkLst>
        </pc:picChg>
        <pc:picChg chg="add mod topLvl">
          <ac:chgData name="片岡　凪" userId="6b97ce02-9758-4744-8fe0-df337ee77828" providerId="ADAL" clId="{E6A30474-BB7C-4C8D-81F2-A9C4D40D5DB3}" dt="2021-06-02T19:59:32.435" v="10336" actId="165"/>
          <ac:picMkLst>
            <pc:docMk/>
            <pc:sldMk cId="3255013980" sldId="288"/>
            <ac:picMk id="6" creationId="{DF8D9E86-474C-4033-AA32-6CB52BD78D49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0:24:12.248" v="11547" actId="20577"/>
        <pc:sldMkLst>
          <pc:docMk/>
          <pc:sldMk cId="1214046497" sldId="289"/>
        </pc:sldMkLst>
        <pc:spChg chg="mod">
          <ac:chgData name="片岡　凪" userId="6b97ce02-9758-4744-8fe0-df337ee77828" providerId="ADAL" clId="{E6A30474-BB7C-4C8D-81F2-A9C4D40D5DB3}" dt="2021-06-02T20:15:29.759" v="11227" actId="20577"/>
          <ac:spMkLst>
            <pc:docMk/>
            <pc:sldMk cId="1214046497" sldId="289"/>
            <ac:spMk id="2" creationId="{A926148A-D7F6-426F-9CCD-DC4EE4525576}"/>
          </ac:spMkLst>
        </pc:spChg>
        <pc:spChg chg="mod">
          <ac:chgData name="片岡　凪" userId="6b97ce02-9758-4744-8fe0-df337ee77828" providerId="ADAL" clId="{E6A30474-BB7C-4C8D-81F2-A9C4D40D5DB3}" dt="2021-06-02T20:24:12.248" v="11547" actId="20577"/>
          <ac:spMkLst>
            <pc:docMk/>
            <pc:sldMk cId="1214046497" sldId="289"/>
            <ac:spMk id="3" creationId="{4BDF111E-8578-4C64-9AB0-E39F122AA2D9}"/>
          </ac:spMkLst>
        </pc:spChg>
        <pc:spChg chg="add mod">
          <ac:chgData name="片岡　凪" userId="6b97ce02-9758-4744-8fe0-df337ee77828" providerId="ADAL" clId="{E6A30474-BB7C-4C8D-81F2-A9C4D40D5DB3}" dt="2021-06-02T20:14:33.779" v="11200" actId="14100"/>
          <ac:spMkLst>
            <pc:docMk/>
            <pc:sldMk cId="1214046497" sldId="289"/>
            <ac:spMk id="6" creationId="{43CEF5B0-7A8B-4C3D-A3A1-0E7EB10C49E9}"/>
          </ac:spMkLst>
        </pc:spChg>
        <pc:picChg chg="add mod">
          <ac:chgData name="片岡　凪" userId="6b97ce02-9758-4744-8fe0-df337ee77828" providerId="ADAL" clId="{E6A30474-BB7C-4C8D-81F2-A9C4D40D5DB3}" dt="2021-06-02T20:11:27.283" v="11197" actId="1076"/>
          <ac:picMkLst>
            <pc:docMk/>
            <pc:sldMk cId="1214046497" sldId="289"/>
            <ac:picMk id="5" creationId="{12EDA25C-2201-48C3-9829-9705F6432EB7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20:36:59.243" v="12255" actId="20577"/>
        <pc:sldMkLst>
          <pc:docMk/>
          <pc:sldMk cId="3142454379" sldId="290"/>
        </pc:sldMkLst>
        <pc:spChg chg="mod">
          <ac:chgData name="片岡　凪" userId="6b97ce02-9758-4744-8fe0-df337ee77828" providerId="ADAL" clId="{E6A30474-BB7C-4C8D-81F2-A9C4D40D5DB3}" dt="2021-06-02T20:16:52.385" v="11288" actId="20577"/>
          <ac:spMkLst>
            <pc:docMk/>
            <pc:sldMk cId="3142454379" sldId="290"/>
            <ac:spMk id="2" creationId="{C3CD9FF7-9514-43C4-AC72-BDF0A4B1AE61}"/>
          </ac:spMkLst>
        </pc:spChg>
        <pc:spChg chg="mod">
          <ac:chgData name="片岡　凪" userId="6b97ce02-9758-4744-8fe0-df337ee77828" providerId="ADAL" clId="{E6A30474-BB7C-4C8D-81F2-A9C4D40D5DB3}" dt="2021-06-02T20:36:59.243" v="12255" actId="20577"/>
          <ac:spMkLst>
            <pc:docMk/>
            <pc:sldMk cId="3142454379" sldId="290"/>
            <ac:spMk id="3" creationId="{FC838FA4-1651-4735-A368-3348642545BD}"/>
          </ac:spMkLst>
        </pc:spChg>
        <pc:spChg chg="add del">
          <ac:chgData name="片岡　凪" userId="6b97ce02-9758-4744-8fe0-df337ee77828" providerId="ADAL" clId="{E6A30474-BB7C-4C8D-81F2-A9C4D40D5DB3}" dt="2021-06-02T20:29:44.120" v="11763" actId="478"/>
          <ac:spMkLst>
            <pc:docMk/>
            <pc:sldMk cId="3142454379" sldId="290"/>
            <ac:spMk id="7" creationId="{DFE34382-19EE-40E9-BC31-5BBE448C9E6E}"/>
          </ac:spMkLst>
        </pc:spChg>
        <pc:picChg chg="add mod">
          <ac:chgData name="片岡　凪" userId="6b97ce02-9758-4744-8fe0-df337ee77828" providerId="ADAL" clId="{E6A30474-BB7C-4C8D-81F2-A9C4D40D5DB3}" dt="2021-06-02T20:18:06.025" v="11296" actId="1076"/>
          <ac:picMkLst>
            <pc:docMk/>
            <pc:sldMk cId="3142454379" sldId="290"/>
            <ac:picMk id="5" creationId="{33E93AA5-C7CF-4399-B6B4-EA8169C925D3}"/>
          </ac:picMkLst>
        </pc:picChg>
      </pc:sldChg>
      <pc:sldChg chg="modSp new mod">
        <pc:chgData name="片岡　凪" userId="6b97ce02-9758-4744-8fe0-df337ee77828" providerId="ADAL" clId="{E6A30474-BB7C-4C8D-81F2-A9C4D40D5DB3}" dt="2021-06-02T20:40:44.710" v="12657" actId="20577"/>
        <pc:sldMkLst>
          <pc:docMk/>
          <pc:sldMk cId="2067023834" sldId="291"/>
        </pc:sldMkLst>
        <pc:spChg chg="mod">
          <ac:chgData name="片岡　凪" userId="6b97ce02-9758-4744-8fe0-df337ee77828" providerId="ADAL" clId="{E6A30474-BB7C-4C8D-81F2-A9C4D40D5DB3}" dt="2021-06-02T20:40:44.710" v="12657" actId="20577"/>
          <ac:spMkLst>
            <pc:docMk/>
            <pc:sldMk cId="2067023834" sldId="291"/>
            <ac:spMk id="2" creationId="{160B81DC-6918-4C1A-9F9E-187121855FED}"/>
          </ac:spMkLst>
        </pc:spChg>
        <pc:spChg chg="mod">
          <ac:chgData name="片岡　凪" userId="6b97ce02-9758-4744-8fe0-df337ee77828" providerId="ADAL" clId="{E6A30474-BB7C-4C8D-81F2-A9C4D40D5DB3}" dt="2021-06-02T20:40:01.640" v="12627" actId="20577"/>
          <ac:spMkLst>
            <pc:docMk/>
            <pc:sldMk cId="2067023834" sldId="291"/>
            <ac:spMk id="3" creationId="{A07F513B-7687-411A-ADED-9EA4F6E6CB6D}"/>
          </ac:spMkLst>
        </pc:spChg>
      </pc:sldChg>
      <pc:sldChg chg="addSp modSp new mod">
        <pc:chgData name="片岡　凪" userId="6b97ce02-9758-4744-8fe0-df337ee77828" providerId="ADAL" clId="{E6A30474-BB7C-4C8D-81F2-A9C4D40D5DB3}" dt="2021-06-02T21:14:55.883" v="14069" actId="208"/>
        <pc:sldMkLst>
          <pc:docMk/>
          <pc:sldMk cId="392089185" sldId="292"/>
        </pc:sldMkLst>
        <pc:spChg chg="mod">
          <ac:chgData name="片岡　凪" userId="6b97ce02-9758-4744-8fe0-df337ee77828" providerId="ADAL" clId="{E6A30474-BB7C-4C8D-81F2-A9C4D40D5DB3}" dt="2021-06-02T20:41:50.842" v="12683" actId="20577"/>
          <ac:spMkLst>
            <pc:docMk/>
            <pc:sldMk cId="392089185" sldId="292"/>
            <ac:spMk id="2" creationId="{6C9DC52C-252B-4AE5-8F9C-1249AE44CD18}"/>
          </ac:spMkLst>
        </pc:spChg>
        <pc:spChg chg="mod">
          <ac:chgData name="片岡　凪" userId="6b97ce02-9758-4744-8fe0-df337ee77828" providerId="ADAL" clId="{E6A30474-BB7C-4C8D-81F2-A9C4D40D5DB3}" dt="2021-06-02T20:57:34.617" v="13238" actId="6549"/>
          <ac:spMkLst>
            <pc:docMk/>
            <pc:sldMk cId="392089185" sldId="292"/>
            <ac:spMk id="3" creationId="{18BB82BD-0C95-419B-B772-DBC0C8CF497B}"/>
          </ac:spMkLst>
        </pc:spChg>
        <pc:spChg chg="add mod">
          <ac:chgData name="片岡　凪" userId="6b97ce02-9758-4744-8fe0-df337ee77828" providerId="ADAL" clId="{E6A30474-BB7C-4C8D-81F2-A9C4D40D5DB3}" dt="2021-06-02T20:57:20.359" v="13236" actId="1076"/>
          <ac:spMkLst>
            <pc:docMk/>
            <pc:sldMk cId="392089185" sldId="292"/>
            <ac:spMk id="6" creationId="{AC66B92F-36D6-497C-B453-F5AFF1F2A49C}"/>
          </ac:spMkLst>
        </pc:spChg>
        <pc:spChg chg="add mod">
          <ac:chgData name="片岡　凪" userId="6b97ce02-9758-4744-8fe0-df337ee77828" providerId="ADAL" clId="{E6A30474-BB7C-4C8D-81F2-A9C4D40D5DB3}" dt="2021-06-02T20:56:22.860" v="13226" actId="1076"/>
          <ac:spMkLst>
            <pc:docMk/>
            <pc:sldMk cId="392089185" sldId="292"/>
            <ac:spMk id="7" creationId="{2272F1D0-D4A1-4843-A898-250879D14EB8}"/>
          </ac:spMkLst>
        </pc:spChg>
        <pc:picChg chg="add mod">
          <ac:chgData name="片岡　凪" userId="6b97ce02-9758-4744-8fe0-df337ee77828" providerId="ADAL" clId="{E6A30474-BB7C-4C8D-81F2-A9C4D40D5DB3}" dt="2021-06-02T21:14:55.883" v="14069" actId="208"/>
          <ac:picMkLst>
            <pc:docMk/>
            <pc:sldMk cId="392089185" sldId="292"/>
            <ac:picMk id="5" creationId="{12995ABD-57DD-4DFE-9A44-FDA1CCAD4F94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34:17.190" v="14936" actId="1076"/>
        <pc:sldMkLst>
          <pc:docMk/>
          <pc:sldMk cId="2424133742" sldId="293"/>
        </pc:sldMkLst>
        <pc:spChg chg="mod">
          <ac:chgData name="片岡　凪" userId="6b97ce02-9758-4744-8fe0-df337ee77828" providerId="ADAL" clId="{E6A30474-BB7C-4C8D-81F2-A9C4D40D5DB3}" dt="2021-06-02T21:25:51.692" v="14666" actId="20577"/>
          <ac:spMkLst>
            <pc:docMk/>
            <pc:sldMk cId="2424133742" sldId="293"/>
            <ac:spMk id="2" creationId="{805880BE-9DFC-4BF8-8B67-46CD45A450E4}"/>
          </ac:spMkLst>
        </pc:spChg>
        <pc:spChg chg="mod">
          <ac:chgData name="片岡　凪" userId="6b97ce02-9758-4744-8fe0-df337ee77828" providerId="ADAL" clId="{E6A30474-BB7C-4C8D-81F2-A9C4D40D5DB3}" dt="2021-06-02T21:29:36.513" v="14893" actId="20577"/>
          <ac:spMkLst>
            <pc:docMk/>
            <pc:sldMk cId="2424133742" sldId="293"/>
            <ac:spMk id="3" creationId="{27FAF522-7B00-4B76-A41D-5C2D346BC3D9}"/>
          </ac:spMkLst>
        </pc:spChg>
        <pc:spChg chg="add mod">
          <ac:chgData name="片岡　凪" userId="6b97ce02-9758-4744-8fe0-df337ee77828" providerId="ADAL" clId="{E6A30474-BB7C-4C8D-81F2-A9C4D40D5DB3}" dt="2021-06-02T21:34:17.190" v="14936" actId="1076"/>
          <ac:spMkLst>
            <pc:docMk/>
            <pc:sldMk cId="2424133742" sldId="293"/>
            <ac:spMk id="6" creationId="{3970BC15-15C5-47D9-B0A0-8E1F5695204D}"/>
          </ac:spMkLst>
        </pc:spChg>
        <pc:picChg chg="add mod">
          <ac:chgData name="片岡　凪" userId="6b97ce02-9758-4744-8fe0-df337ee77828" providerId="ADAL" clId="{E6A30474-BB7C-4C8D-81F2-A9C4D40D5DB3}" dt="2021-06-02T21:31:00.332" v="14901" actId="14100"/>
          <ac:picMkLst>
            <pc:docMk/>
            <pc:sldMk cId="2424133742" sldId="293"/>
            <ac:picMk id="5" creationId="{76BC4C56-23B1-4626-999D-0B8BF2EB8798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34:26.810" v="14938" actId="1076"/>
        <pc:sldMkLst>
          <pc:docMk/>
          <pc:sldMk cId="3295662055" sldId="294"/>
        </pc:sldMkLst>
        <pc:spChg chg="mod">
          <ac:chgData name="片岡　凪" userId="6b97ce02-9758-4744-8fe0-df337ee77828" providerId="ADAL" clId="{E6A30474-BB7C-4C8D-81F2-A9C4D40D5DB3}" dt="2021-06-02T21:25:58" v="14667"/>
          <ac:spMkLst>
            <pc:docMk/>
            <pc:sldMk cId="3295662055" sldId="294"/>
            <ac:spMk id="2" creationId="{72AF557F-C56E-45FA-AF8D-2E4F5479221D}"/>
          </ac:spMkLst>
        </pc:spChg>
        <pc:spChg chg="mod">
          <ac:chgData name="片岡　凪" userId="6b97ce02-9758-4744-8fe0-df337ee77828" providerId="ADAL" clId="{E6A30474-BB7C-4C8D-81F2-A9C4D40D5DB3}" dt="2021-06-02T21:16:23.264" v="14103" actId="20577"/>
          <ac:spMkLst>
            <pc:docMk/>
            <pc:sldMk cId="3295662055" sldId="294"/>
            <ac:spMk id="3" creationId="{DA89F691-43AF-4F5A-A7C9-B5033E5B4CC8}"/>
          </ac:spMkLst>
        </pc:spChg>
        <pc:spChg chg="add mod">
          <ac:chgData name="片岡　凪" userId="6b97ce02-9758-4744-8fe0-df337ee77828" providerId="ADAL" clId="{E6A30474-BB7C-4C8D-81F2-A9C4D40D5DB3}" dt="2021-06-02T21:13:38.280" v="14061" actId="14100"/>
          <ac:spMkLst>
            <pc:docMk/>
            <pc:sldMk cId="3295662055" sldId="294"/>
            <ac:spMk id="6" creationId="{147404ED-72F3-4779-B017-F4935D809694}"/>
          </ac:spMkLst>
        </pc:spChg>
        <pc:spChg chg="add mod">
          <ac:chgData name="片岡　凪" userId="6b97ce02-9758-4744-8fe0-df337ee77828" providerId="ADAL" clId="{E6A30474-BB7C-4C8D-81F2-A9C4D40D5DB3}" dt="2021-06-02T21:13:50.070" v="14064" actId="14100"/>
          <ac:spMkLst>
            <pc:docMk/>
            <pc:sldMk cId="3295662055" sldId="294"/>
            <ac:spMk id="7" creationId="{35368BFB-7A16-4F56-932D-06DD74F2DE1A}"/>
          </ac:spMkLst>
        </pc:spChg>
        <pc:spChg chg="add mod">
          <ac:chgData name="片岡　凪" userId="6b97ce02-9758-4744-8fe0-df337ee77828" providerId="ADAL" clId="{E6A30474-BB7C-4C8D-81F2-A9C4D40D5DB3}" dt="2021-06-02T21:31:51.666" v="14916" actId="1076"/>
          <ac:spMkLst>
            <pc:docMk/>
            <pc:sldMk cId="3295662055" sldId="294"/>
            <ac:spMk id="9" creationId="{7BCF944B-198A-4F1C-8638-B71E8FFE1F17}"/>
          </ac:spMkLst>
        </pc:spChg>
        <pc:spChg chg="add mod">
          <ac:chgData name="片岡　凪" userId="6b97ce02-9758-4744-8fe0-df337ee77828" providerId="ADAL" clId="{E6A30474-BB7C-4C8D-81F2-A9C4D40D5DB3}" dt="2021-06-02T21:31:35.520" v="14914" actId="1037"/>
          <ac:spMkLst>
            <pc:docMk/>
            <pc:sldMk cId="3295662055" sldId="294"/>
            <ac:spMk id="10" creationId="{66C55A51-C758-46E5-88CA-501C71A4FA7A}"/>
          </ac:spMkLst>
        </pc:spChg>
        <pc:spChg chg="add mod">
          <ac:chgData name="片岡　凪" userId="6b97ce02-9758-4744-8fe0-df337ee77828" providerId="ADAL" clId="{E6A30474-BB7C-4C8D-81F2-A9C4D40D5DB3}" dt="2021-06-02T21:17:51.598" v="14147" actId="1076"/>
          <ac:spMkLst>
            <pc:docMk/>
            <pc:sldMk cId="3295662055" sldId="294"/>
            <ac:spMk id="11" creationId="{B348911E-7C29-4CC8-8EFA-7EDBD2FF1350}"/>
          </ac:spMkLst>
        </pc:spChg>
        <pc:spChg chg="add mod">
          <ac:chgData name="片岡　凪" userId="6b97ce02-9758-4744-8fe0-df337ee77828" providerId="ADAL" clId="{E6A30474-BB7C-4C8D-81F2-A9C4D40D5DB3}" dt="2021-06-02T21:32:33.268" v="14923" actId="14100"/>
          <ac:spMkLst>
            <pc:docMk/>
            <pc:sldMk cId="3295662055" sldId="294"/>
            <ac:spMk id="14" creationId="{29C4575E-4B41-41A7-8A9D-49899C2A7650}"/>
          </ac:spMkLst>
        </pc:spChg>
        <pc:spChg chg="add mod">
          <ac:chgData name="片岡　凪" userId="6b97ce02-9758-4744-8fe0-df337ee77828" providerId="ADAL" clId="{E6A30474-BB7C-4C8D-81F2-A9C4D40D5DB3}" dt="2021-06-02T21:32:47.950" v="14928" actId="1036"/>
          <ac:spMkLst>
            <pc:docMk/>
            <pc:sldMk cId="3295662055" sldId="294"/>
            <ac:spMk id="15" creationId="{7203915A-1199-40C4-8DDE-7C92BD49057E}"/>
          </ac:spMkLst>
        </pc:spChg>
        <pc:spChg chg="add mod">
          <ac:chgData name="片岡　凪" userId="6b97ce02-9758-4744-8fe0-df337ee77828" providerId="ADAL" clId="{E6A30474-BB7C-4C8D-81F2-A9C4D40D5DB3}" dt="2021-06-02T21:33:09.212" v="14931" actId="14100"/>
          <ac:spMkLst>
            <pc:docMk/>
            <pc:sldMk cId="3295662055" sldId="294"/>
            <ac:spMk id="16" creationId="{AC44E82F-D29D-4B46-A351-3BAFCD314BA7}"/>
          </ac:spMkLst>
        </pc:spChg>
        <pc:spChg chg="add mod">
          <ac:chgData name="片岡　凪" userId="6b97ce02-9758-4744-8fe0-df337ee77828" providerId="ADAL" clId="{E6A30474-BB7C-4C8D-81F2-A9C4D40D5DB3}" dt="2021-06-02T21:34:04.137" v="14934" actId="14100"/>
          <ac:spMkLst>
            <pc:docMk/>
            <pc:sldMk cId="3295662055" sldId="294"/>
            <ac:spMk id="17" creationId="{584CEBCE-DD7E-48B9-899E-810B6B29FDE8}"/>
          </ac:spMkLst>
        </pc:spChg>
        <pc:picChg chg="add mod modCrop">
          <ac:chgData name="片岡　凪" userId="6b97ce02-9758-4744-8fe0-df337ee77828" providerId="ADAL" clId="{E6A30474-BB7C-4C8D-81F2-A9C4D40D5DB3}" dt="2021-06-02T21:20:58.479" v="14243" actId="732"/>
          <ac:picMkLst>
            <pc:docMk/>
            <pc:sldMk cId="3295662055" sldId="294"/>
            <ac:picMk id="5" creationId="{28892BFE-AFEC-4269-ADA2-F5D100BFE01E}"/>
          </ac:picMkLst>
        </pc:picChg>
        <pc:picChg chg="add mod">
          <ac:chgData name="片岡　凪" userId="6b97ce02-9758-4744-8fe0-df337ee77828" providerId="ADAL" clId="{E6A30474-BB7C-4C8D-81F2-A9C4D40D5DB3}" dt="2021-06-02T21:31:35.520" v="14914" actId="1037"/>
          <ac:picMkLst>
            <pc:docMk/>
            <pc:sldMk cId="3295662055" sldId="294"/>
            <ac:picMk id="8" creationId="{7AC56039-607A-4234-A932-8ECAD613B1F2}"/>
          </ac:picMkLst>
        </pc:picChg>
        <pc:picChg chg="add mod">
          <ac:chgData name="片岡　凪" userId="6b97ce02-9758-4744-8fe0-df337ee77828" providerId="ADAL" clId="{E6A30474-BB7C-4C8D-81F2-A9C4D40D5DB3}" dt="2021-06-02T21:34:26.810" v="14938" actId="1076"/>
          <ac:picMkLst>
            <pc:docMk/>
            <pc:sldMk cId="3295662055" sldId="294"/>
            <ac:picMk id="12" creationId="{FCD41B8C-EADD-4A04-B5F6-578BF405DE5E}"/>
          </ac:picMkLst>
        </pc:picChg>
        <pc:picChg chg="add mod">
          <ac:chgData name="片岡　凪" userId="6b97ce02-9758-4744-8fe0-df337ee77828" providerId="ADAL" clId="{E6A30474-BB7C-4C8D-81F2-A9C4D40D5DB3}" dt="2021-06-02T21:32:13.041" v="14919" actId="14100"/>
          <ac:picMkLst>
            <pc:docMk/>
            <pc:sldMk cId="3295662055" sldId="294"/>
            <ac:picMk id="13" creationId="{85DF5ABE-FBA7-4F0F-9A10-8C062D75F144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37:48.376" v="15073" actId="14100"/>
        <pc:sldMkLst>
          <pc:docMk/>
          <pc:sldMk cId="593512018" sldId="295"/>
        </pc:sldMkLst>
        <pc:spChg chg="mod">
          <ac:chgData name="片岡　凪" userId="6b97ce02-9758-4744-8fe0-df337ee77828" providerId="ADAL" clId="{E6A30474-BB7C-4C8D-81F2-A9C4D40D5DB3}" dt="2021-06-02T21:26:08.040" v="14668" actId="20577"/>
          <ac:spMkLst>
            <pc:docMk/>
            <pc:sldMk cId="593512018" sldId="295"/>
            <ac:spMk id="2" creationId="{0AA59F5D-F28C-4C9A-B836-C2DE7E928294}"/>
          </ac:spMkLst>
        </pc:spChg>
        <pc:spChg chg="mod">
          <ac:chgData name="片岡　凪" userId="6b97ce02-9758-4744-8fe0-df337ee77828" providerId="ADAL" clId="{E6A30474-BB7C-4C8D-81F2-A9C4D40D5DB3}" dt="2021-06-02T21:24:34.473" v="14638" actId="12"/>
          <ac:spMkLst>
            <pc:docMk/>
            <pc:sldMk cId="593512018" sldId="295"/>
            <ac:spMk id="3" creationId="{C02FC3AB-0EF1-4EE9-B30F-0AF0338B8667}"/>
          </ac:spMkLst>
        </pc:spChg>
        <pc:spChg chg="add mod">
          <ac:chgData name="片岡　凪" userId="6b97ce02-9758-4744-8fe0-df337ee77828" providerId="ADAL" clId="{E6A30474-BB7C-4C8D-81F2-A9C4D40D5DB3}" dt="2021-06-02T21:37:48.376" v="15073" actId="14100"/>
          <ac:spMkLst>
            <pc:docMk/>
            <pc:sldMk cId="593512018" sldId="295"/>
            <ac:spMk id="5" creationId="{2DC79BD3-2F17-4DF8-BE62-32B2D071598A}"/>
          </ac:spMkLst>
        </pc:spChg>
        <pc:picChg chg="add mod modCrop">
          <ac:chgData name="片岡　凪" userId="6b97ce02-9758-4744-8fe0-df337ee77828" providerId="ADAL" clId="{E6A30474-BB7C-4C8D-81F2-A9C4D40D5DB3}" dt="2021-06-02T21:24:44.428" v="14640" actId="14100"/>
          <ac:picMkLst>
            <pc:docMk/>
            <pc:sldMk cId="593512018" sldId="295"/>
            <ac:picMk id="4" creationId="{6C0EABC8-FDC2-47D3-ACE7-AE7FC18E2127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40:14.172" v="15115" actId="21"/>
        <pc:sldMkLst>
          <pc:docMk/>
          <pc:sldMk cId="3045438704" sldId="296"/>
        </pc:sldMkLst>
        <pc:spChg chg="mod">
          <ac:chgData name="片岡　凪" userId="6b97ce02-9758-4744-8fe0-df337ee77828" providerId="ADAL" clId="{E6A30474-BB7C-4C8D-81F2-A9C4D40D5DB3}" dt="2021-06-02T21:40:14.172" v="15115" actId="21"/>
          <ac:spMkLst>
            <pc:docMk/>
            <pc:sldMk cId="3045438704" sldId="296"/>
            <ac:spMk id="2" creationId="{F81AF007-877C-45AB-A67B-B5D53AFA92C8}"/>
          </ac:spMkLst>
        </pc:spChg>
        <pc:spChg chg="mod">
          <ac:chgData name="片岡　凪" userId="6b97ce02-9758-4744-8fe0-df337ee77828" providerId="ADAL" clId="{E6A30474-BB7C-4C8D-81F2-A9C4D40D5DB3}" dt="2021-06-02T21:38:08.467" v="15079" actId="6549"/>
          <ac:spMkLst>
            <pc:docMk/>
            <pc:sldMk cId="3045438704" sldId="296"/>
            <ac:spMk id="3" creationId="{5DAFA97C-ECAE-4145-87DD-389821EDB5D2}"/>
          </ac:spMkLst>
        </pc:spChg>
        <pc:spChg chg="add mod">
          <ac:chgData name="片岡　凪" userId="6b97ce02-9758-4744-8fe0-df337ee77828" providerId="ADAL" clId="{E6A30474-BB7C-4C8D-81F2-A9C4D40D5DB3}" dt="2021-06-02T21:38:04.059" v="15076" actId="14100"/>
          <ac:spMkLst>
            <pc:docMk/>
            <pc:sldMk cId="3045438704" sldId="296"/>
            <ac:spMk id="6" creationId="{4C01F488-536A-4D50-970F-0765CFC63536}"/>
          </ac:spMkLst>
        </pc:spChg>
        <pc:spChg chg="add mod">
          <ac:chgData name="片岡　凪" userId="6b97ce02-9758-4744-8fe0-df337ee77828" providerId="ADAL" clId="{E6A30474-BB7C-4C8D-81F2-A9C4D40D5DB3}" dt="2021-06-02T21:38:23.657" v="15082" actId="14100"/>
          <ac:spMkLst>
            <pc:docMk/>
            <pc:sldMk cId="3045438704" sldId="296"/>
            <ac:spMk id="7" creationId="{A6ED5247-BC64-447A-AB0B-73357288F0A9}"/>
          </ac:spMkLst>
        </pc:spChg>
        <pc:spChg chg="add mod">
          <ac:chgData name="片岡　凪" userId="6b97ce02-9758-4744-8fe0-df337ee77828" providerId="ADAL" clId="{E6A30474-BB7C-4C8D-81F2-A9C4D40D5DB3}" dt="2021-06-02T21:39:25.752" v="15101" actId="6549"/>
          <ac:spMkLst>
            <pc:docMk/>
            <pc:sldMk cId="3045438704" sldId="296"/>
            <ac:spMk id="8" creationId="{1599AFCC-9840-42BB-A7C3-71429AF38814}"/>
          </ac:spMkLst>
        </pc:spChg>
        <pc:spChg chg="add mod">
          <ac:chgData name="片岡　凪" userId="6b97ce02-9758-4744-8fe0-df337ee77828" providerId="ADAL" clId="{E6A30474-BB7C-4C8D-81F2-A9C4D40D5DB3}" dt="2021-06-02T21:39:44.409" v="15104" actId="14100"/>
          <ac:spMkLst>
            <pc:docMk/>
            <pc:sldMk cId="3045438704" sldId="296"/>
            <ac:spMk id="9" creationId="{EDAF8226-4D38-4AE8-ADB4-E8913D165326}"/>
          </ac:spMkLst>
        </pc:spChg>
        <pc:spChg chg="add mod">
          <ac:chgData name="片岡　凪" userId="6b97ce02-9758-4744-8fe0-df337ee77828" providerId="ADAL" clId="{E6A30474-BB7C-4C8D-81F2-A9C4D40D5DB3}" dt="2021-06-02T21:39:55.144" v="15113" actId="1037"/>
          <ac:spMkLst>
            <pc:docMk/>
            <pc:sldMk cId="3045438704" sldId="296"/>
            <ac:spMk id="10" creationId="{ED5BF2F8-7D12-4443-801B-B6935406C6BD}"/>
          </ac:spMkLst>
        </pc:spChg>
        <pc:picChg chg="add mod">
          <ac:chgData name="片岡　凪" userId="6b97ce02-9758-4744-8fe0-df337ee77828" providerId="ADAL" clId="{E6A30474-BB7C-4C8D-81F2-A9C4D40D5DB3}" dt="2021-06-02T21:39:00.167" v="15091" actId="1076"/>
          <ac:picMkLst>
            <pc:docMk/>
            <pc:sldMk cId="3045438704" sldId="296"/>
            <ac:picMk id="5" creationId="{8CA3B81E-02F5-4344-87FB-13209C28AE9E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46:49.975" v="15756" actId="207"/>
        <pc:sldMkLst>
          <pc:docMk/>
          <pc:sldMk cId="3742564658" sldId="297"/>
        </pc:sldMkLst>
        <pc:spChg chg="mod">
          <ac:chgData name="片岡　凪" userId="6b97ce02-9758-4744-8fe0-df337ee77828" providerId="ADAL" clId="{E6A30474-BB7C-4C8D-81F2-A9C4D40D5DB3}" dt="2021-06-02T21:40:48.905" v="15156" actId="20577"/>
          <ac:spMkLst>
            <pc:docMk/>
            <pc:sldMk cId="3742564658" sldId="297"/>
            <ac:spMk id="2" creationId="{2D9849B5-9763-48DB-AE32-4145732D51AE}"/>
          </ac:spMkLst>
        </pc:spChg>
        <pc:spChg chg="mod">
          <ac:chgData name="片岡　凪" userId="6b97ce02-9758-4744-8fe0-df337ee77828" providerId="ADAL" clId="{E6A30474-BB7C-4C8D-81F2-A9C4D40D5DB3}" dt="2021-06-02T21:46:49.975" v="15756" actId="207"/>
          <ac:spMkLst>
            <pc:docMk/>
            <pc:sldMk cId="3742564658" sldId="297"/>
            <ac:spMk id="3" creationId="{C8CB88B9-3341-48AA-81F4-D9A2D434CE02}"/>
          </ac:spMkLst>
        </pc:spChg>
        <pc:picChg chg="add mod">
          <ac:chgData name="片岡　凪" userId="6b97ce02-9758-4744-8fe0-df337ee77828" providerId="ADAL" clId="{E6A30474-BB7C-4C8D-81F2-A9C4D40D5DB3}" dt="2021-06-02T21:44:19.097" v="15561" actId="1076"/>
          <ac:picMkLst>
            <pc:docMk/>
            <pc:sldMk cId="3742564658" sldId="297"/>
            <ac:picMk id="5" creationId="{0525351E-CDFC-4265-AFAE-51F1B6E143D6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2:12:23.890" v="17346" actId="20577"/>
        <pc:sldMkLst>
          <pc:docMk/>
          <pc:sldMk cId="687362344" sldId="298"/>
        </pc:sldMkLst>
        <pc:spChg chg="mod">
          <ac:chgData name="片岡　凪" userId="6b97ce02-9758-4744-8fe0-df337ee77828" providerId="ADAL" clId="{E6A30474-BB7C-4C8D-81F2-A9C4D40D5DB3}" dt="2021-06-02T22:02:21.002" v="16389"/>
          <ac:spMkLst>
            <pc:docMk/>
            <pc:sldMk cId="687362344" sldId="298"/>
            <ac:spMk id="2" creationId="{25B81EBD-E197-4F5F-B6C3-447182E1C14F}"/>
          </ac:spMkLst>
        </pc:spChg>
        <pc:spChg chg="mod">
          <ac:chgData name="片岡　凪" userId="6b97ce02-9758-4744-8fe0-df337ee77828" providerId="ADAL" clId="{E6A30474-BB7C-4C8D-81F2-A9C4D40D5DB3}" dt="2021-06-02T22:12:23.890" v="17346" actId="20577"/>
          <ac:spMkLst>
            <pc:docMk/>
            <pc:sldMk cId="687362344" sldId="298"/>
            <ac:spMk id="3" creationId="{4B27AC5D-2B3A-468D-8CD4-3FC60B00E4AD}"/>
          </ac:spMkLst>
        </pc:spChg>
        <pc:picChg chg="add mod">
          <ac:chgData name="片岡　凪" userId="6b97ce02-9758-4744-8fe0-df337ee77828" providerId="ADAL" clId="{E6A30474-BB7C-4C8D-81F2-A9C4D40D5DB3}" dt="2021-06-02T22:02:14.250" v="16388" actId="208"/>
          <ac:picMkLst>
            <pc:docMk/>
            <pc:sldMk cId="687362344" sldId="298"/>
            <ac:picMk id="5" creationId="{3CF99323-3B6A-4187-961B-DB0D5FA814CD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2:05:40.407" v="16744" actId="14100"/>
        <pc:sldMkLst>
          <pc:docMk/>
          <pc:sldMk cId="2692272872" sldId="299"/>
        </pc:sldMkLst>
        <pc:spChg chg="mod">
          <ac:chgData name="片岡　凪" userId="6b97ce02-9758-4744-8fe0-df337ee77828" providerId="ADAL" clId="{E6A30474-BB7C-4C8D-81F2-A9C4D40D5DB3}" dt="2021-06-02T22:02:33.134" v="16402" actId="20577"/>
          <ac:spMkLst>
            <pc:docMk/>
            <pc:sldMk cId="2692272872" sldId="299"/>
            <ac:spMk id="2" creationId="{0F9C62DB-68B1-4E86-BC37-D41A7D4F8823}"/>
          </ac:spMkLst>
        </pc:spChg>
        <pc:spChg chg="mod">
          <ac:chgData name="片岡　凪" userId="6b97ce02-9758-4744-8fe0-df337ee77828" providerId="ADAL" clId="{E6A30474-BB7C-4C8D-81F2-A9C4D40D5DB3}" dt="2021-06-02T22:04:58.337" v="16735" actId="1076"/>
          <ac:spMkLst>
            <pc:docMk/>
            <pc:sldMk cId="2692272872" sldId="299"/>
            <ac:spMk id="3" creationId="{24550B31-C089-4703-822C-F8B448BF6268}"/>
          </ac:spMkLst>
        </pc:spChg>
        <pc:spChg chg="add mod">
          <ac:chgData name="片岡　凪" userId="6b97ce02-9758-4744-8fe0-df337ee77828" providerId="ADAL" clId="{E6A30474-BB7C-4C8D-81F2-A9C4D40D5DB3}" dt="2021-06-02T22:05:40.407" v="16744" actId="14100"/>
          <ac:spMkLst>
            <pc:docMk/>
            <pc:sldMk cId="2692272872" sldId="299"/>
            <ac:spMk id="6" creationId="{B2C7D617-6EA7-4F4F-9BC8-F0F31BDD8004}"/>
          </ac:spMkLst>
        </pc:spChg>
        <pc:picChg chg="add mod">
          <ac:chgData name="片岡　凪" userId="6b97ce02-9758-4744-8fe0-df337ee77828" providerId="ADAL" clId="{E6A30474-BB7C-4C8D-81F2-A9C4D40D5DB3}" dt="2021-06-02T22:05:20.979" v="16741" actId="1076"/>
          <ac:picMkLst>
            <pc:docMk/>
            <pc:sldMk cId="2692272872" sldId="299"/>
            <ac:picMk id="5" creationId="{69E586F7-9D0A-4976-8F35-C3D288007C37}"/>
          </ac:picMkLst>
        </pc:picChg>
      </pc:sldChg>
      <pc:sldChg chg="modSp new mod">
        <pc:chgData name="片岡　凪" userId="6b97ce02-9758-4744-8fe0-df337ee77828" providerId="ADAL" clId="{E6A30474-BB7C-4C8D-81F2-A9C4D40D5DB3}" dt="2021-06-02T22:13:47.703" v="17472" actId="27636"/>
        <pc:sldMkLst>
          <pc:docMk/>
          <pc:sldMk cId="31616636" sldId="300"/>
        </pc:sldMkLst>
        <pc:spChg chg="mod">
          <ac:chgData name="片岡　凪" userId="6b97ce02-9758-4744-8fe0-df337ee77828" providerId="ADAL" clId="{E6A30474-BB7C-4C8D-81F2-A9C4D40D5DB3}" dt="2021-06-02T22:11:55.884" v="17312" actId="20577"/>
          <ac:spMkLst>
            <pc:docMk/>
            <pc:sldMk cId="31616636" sldId="300"/>
            <ac:spMk id="2" creationId="{AF493692-D536-4FB6-AFA3-CBD7E7620D57}"/>
          </ac:spMkLst>
        </pc:spChg>
        <pc:spChg chg="mod">
          <ac:chgData name="片岡　凪" userId="6b97ce02-9758-4744-8fe0-df337ee77828" providerId="ADAL" clId="{E6A30474-BB7C-4C8D-81F2-A9C4D40D5DB3}" dt="2021-06-02T22:13:47.703" v="17472" actId="27636"/>
          <ac:spMkLst>
            <pc:docMk/>
            <pc:sldMk cId="31616636" sldId="300"/>
            <ac:spMk id="3" creationId="{22706984-D9E6-4F56-8303-DB49D866BE0E}"/>
          </ac:spMkLst>
        </pc:spChg>
      </pc:sldChg>
      <pc:sldChg chg="addSp modSp new mod">
        <pc:chgData name="片岡　凪" userId="6b97ce02-9758-4744-8fe0-df337ee77828" providerId="ADAL" clId="{E6A30474-BB7C-4C8D-81F2-A9C4D40D5DB3}" dt="2021-06-02T22:24:26.747" v="18084" actId="20577"/>
        <pc:sldMkLst>
          <pc:docMk/>
          <pc:sldMk cId="2971755647" sldId="301"/>
        </pc:sldMkLst>
        <pc:spChg chg="mod">
          <ac:chgData name="片岡　凪" userId="6b97ce02-9758-4744-8fe0-df337ee77828" providerId="ADAL" clId="{E6A30474-BB7C-4C8D-81F2-A9C4D40D5DB3}" dt="2021-06-02T22:14:27.279" v="17484" actId="20577"/>
          <ac:spMkLst>
            <pc:docMk/>
            <pc:sldMk cId="2971755647" sldId="301"/>
            <ac:spMk id="2" creationId="{481292AC-1ECC-437A-AB94-C6EC72881F2B}"/>
          </ac:spMkLst>
        </pc:spChg>
        <pc:spChg chg="mod">
          <ac:chgData name="片岡　凪" userId="6b97ce02-9758-4744-8fe0-df337ee77828" providerId="ADAL" clId="{E6A30474-BB7C-4C8D-81F2-A9C4D40D5DB3}" dt="2021-06-02T22:24:26.747" v="18084" actId="20577"/>
          <ac:spMkLst>
            <pc:docMk/>
            <pc:sldMk cId="2971755647" sldId="301"/>
            <ac:spMk id="3" creationId="{E87AE43D-6A38-42CF-BF4C-3CF29A3FB805}"/>
          </ac:spMkLst>
        </pc:spChg>
        <pc:spChg chg="add mod">
          <ac:chgData name="片岡　凪" userId="6b97ce02-9758-4744-8fe0-df337ee77828" providerId="ADAL" clId="{E6A30474-BB7C-4C8D-81F2-A9C4D40D5DB3}" dt="2021-06-02T22:24:21.751" v="18080" actId="1076"/>
          <ac:spMkLst>
            <pc:docMk/>
            <pc:sldMk cId="2971755647" sldId="301"/>
            <ac:spMk id="4" creationId="{A404DE6A-B158-496A-9076-1BE9E0F985E3}"/>
          </ac:spMkLst>
        </pc:spChg>
      </pc:sldChg>
      <pc:sldChg chg="addSp modSp new mod">
        <pc:chgData name="片岡　凪" userId="6b97ce02-9758-4744-8fe0-df337ee77828" providerId="ADAL" clId="{E6A30474-BB7C-4C8D-81F2-A9C4D40D5DB3}" dt="2021-06-02T22:37:59.016" v="18672" actId="208"/>
        <pc:sldMkLst>
          <pc:docMk/>
          <pc:sldMk cId="16301562" sldId="302"/>
        </pc:sldMkLst>
        <pc:spChg chg="mod">
          <ac:chgData name="片岡　凪" userId="6b97ce02-9758-4744-8fe0-df337ee77828" providerId="ADAL" clId="{E6A30474-BB7C-4C8D-81F2-A9C4D40D5DB3}" dt="2021-06-02T22:26:36.812" v="18162" actId="20577"/>
          <ac:spMkLst>
            <pc:docMk/>
            <pc:sldMk cId="16301562" sldId="302"/>
            <ac:spMk id="2" creationId="{00206D9F-39DE-49CE-ABF7-9DD0E9532DE1}"/>
          </ac:spMkLst>
        </pc:spChg>
        <pc:spChg chg="mod">
          <ac:chgData name="片岡　凪" userId="6b97ce02-9758-4744-8fe0-df337ee77828" providerId="ADAL" clId="{E6A30474-BB7C-4C8D-81F2-A9C4D40D5DB3}" dt="2021-06-02T22:36:50.142" v="18652" actId="20577"/>
          <ac:spMkLst>
            <pc:docMk/>
            <pc:sldMk cId="16301562" sldId="302"/>
            <ac:spMk id="3" creationId="{A303FCE1-3C28-4B60-98D2-561F05599D36}"/>
          </ac:spMkLst>
        </pc:spChg>
        <pc:picChg chg="add mod">
          <ac:chgData name="片岡　凪" userId="6b97ce02-9758-4744-8fe0-df337ee77828" providerId="ADAL" clId="{E6A30474-BB7C-4C8D-81F2-A9C4D40D5DB3}" dt="2021-06-02T22:37:59.016" v="18672" actId="208"/>
          <ac:picMkLst>
            <pc:docMk/>
            <pc:sldMk cId="16301562" sldId="302"/>
            <ac:picMk id="5" creationId="{DACCC46A-4AF7-4024-A3D2-55439AA0C049}"/>
          </ac:picMkLst>
        </pc:picChg>
        <pc:picChg chg="add mod">
          <ac:chgData name="片岡　凪" userId="6b97ce02-9758-4744-8fe0-df337ee77828" providerId="ADAL" clId="{E6A30474-BB7C-4C8D-81F2-A9C4D40D5DB3}" dt="2021-06-02T22:37:59.016" v="18672" actId="208"/>
          <ac:picMkLst>
            <pc:docMk/>
            <pc:sldMk cId="16301562" sldId="302"/>
            <ac:picMk id="7" creationId="{87CA6A74-74BB-46E2-ACC6-388EAB80D47E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2:57:48.341" v="19835" actId="12"/>
        <pc:sldMkLst>
          <pc:docMk/>
          <pc:sldMk cId="1859901905" sldId="303"/>
        </pc:sldMkLst>
        <pc:spChg chg="mod">
          <ac:chgData name="片岡　凪" userId="6b97ce02-9758-4744-8fe0-df337ee77828" providerId="ADAL" clId="{E6A30474-BB7C-4C8D-81F2-A9C4D40D5DB3}" dt="2021-06-02T22:36:57.119" v="18666" actId="20577"/>
          <ac:spMkLst>
            <pc:docMk/>
            <pc:sldMk cId="1859901905" sldId="303"/>
            <ac:spMk id="2" creationId="{934127FE-FFF6-44E3-A55F-9CCF67C67B07}"/>
          </ac:spMkLst>
        </pc:spChg>
        <pc:spChg chg="mod">
          <ac:chgData name="片岡　凪" userId="6b97ce02-9758-4744-8fe0-df337ee77828" providerId="ADAL" clId="{E6A30474-BB7C-4C8D-81F2-A9C4D40D5DB3}" dt="2021-06-02T22:57:48.341" v="19835" actId="12"/>
          <ac:spMkLst>
            <pc:docMk/>
            <pc:sldMk cId="1859901905" sldId="303"/>
            <ac:spMk id="3" creationId="{C35FEC43-0839-4594-B692-E23B89B36950}"/>
          </ac:spMkLst>
        </pc:spChg>
        <pc:picChg chg="add mod">
          <ac:chgData name="片岡　凪" userId="6b97ce02-9758-4744-8fe0-df337ee77828" providerId="ADAL" clId="{E6A30474-BB7C-4C8D-81F2-A9C4D40D5DB3}" dt="2021-06-02T22:44:17.728" v="19217" actId="1076"/>
          <ac:picMkLst>
            <pc:docMk/>
            <pc:sldMk cId="1859901905" sldId="303"/>
            <ac:picMk id="5" creationId="{90B20D60-5FD4-497A-AB82-69A65227BD2C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2:58:12.893" v="19844" actId="20577"/>
        <pc:sldMkLst>
          <pc:docMk/>
          <pc:sldMk cId="366684281" sldId="304"/>
        </pc:sldMkLst>
        <pc:spChg chg="mod">
          <ac:chgData name="片岡　凪" userId="6b97ce02-9758-4744-8fe0-df337ee77828" providerId="ADAL" clId="{E6A30474-BB7C-4C8D-81F2-A9C4D40D5DB3}" dt="2021-06-02T22:45:15.805" v="19249" actId="20577"/>
          <ac:spMkLst>
            <pc:docMk/>
            <pc:sldMk cId="366684281" sldId="304"/>
            <ac:spMk id="2" creationId="{340A0E5D-0FC9-40D1-AF20-2F3A01760CE1}"/>
          </ac:spMkLst>
        </pc:spChg>
        <pc:spChg chg="mod">
          <ac:chgData name="片岡　凪" userId="6b97ce02-9758-4744-8fe0-df337ee77828" providerId="ADAL" clId="{E6A30474-BB7C-4C8D-81F2-A9C4D40D5DB3}" dt="2021-06-02T22:58:12.893" v="19844" actId="20577"/>
          <ac:spMkLst>
            <pc:docMk/>
            <pc:sldMk cId="366684281" sldId="304"/>
            <ac:spMk id="3" creationId="{9C338EEC-A36E-41A5-917B-DF8ED211C902}"/>
          </ac:spMkLst>
        </pc:spChg>
        <pc:picChg chg="add mod">
          <ac:chgData name="片岡　凪" userId="6b97ce02-9758-4744-8fe0-df337ee77828" providerId="ADAL" clId="{E6A30474-BB7C-4C8D-81F2-A9C4D40D5DB3}" dt="2021-06-02T22:49:34.089" v="19466" actId="1036"/>
          <ac:picMkLst>
            <pc:docMk/>
            <pc:sldMk cId="366684281" sldId="304"/>
            <ac:picMk id="5" creationId="{79FCEEA5-BF02-49C8-9BD7-B65AC426DD6B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3:00:24.307" v="19918" actId="20577"/>
        <pc:sldMkLst>
          <pc:docMk/>
          <pc:sldMk cId="2957552995" sldId="305"/>
        </pc:sldMkLst>
        <pc:spChg chg="mod">
          <ac:chgData name="片岡　凪" userId="6b97ce02-9758-4744-8fe0-df337ee77828" providerId="ADAL" clId="{E6A30474-BB7C-4C8D-81F2-A9C4D40D5DB3}" dt="2021-06-02T23:00:24.307" v="19918" actId="20577"/>
          <ac:spMkLst>
            <pc:docMk/>
            <pc:sldMk cId="2957552995" sldId="305"/>
            <ac:spMk id="2" creationId="{6EB81BB2-EB2F-4230-B72A-23BFD346C96B}"/>
          </ac:spMkLst>
        </pc:spChg>
        <pc:spChg chg="mod">
          <ac:chgData name="片岡　凪" userId="6b97ce02-9758-4744-8fe0-df337ee77828" providerId="ADAL" clId="{E6A30474-BB7C-4C8D-81F2-A9C4D40D5DB3}" dt="2021-06-02T22:58:45.341" v="19900" actId="20577"/>
          <ac:spMkLst>
            <pc:docMk/>
            <pc:sldMk cId="2957552995" sldId="305"/>
            <ac:spMk id="3" creationId="{4DA3F9BB-9382-4B5E-A974-98F90A5F83C8}"/>
          </ac:spMkLst>
        </pc:spChg>
        <pc:picChg chg="add mod">
          <ac:chgData name="片岡　凪" userId="6b97ce02-9758-4744-8fe0-df337ee77828" providerId="ADAL" clId="{E6A30474-BB7C-4C8D-81F2-A9C4D40D5DB3}" dt="2021-06-02T22:59:34.132" v="19905" actId="14100"/>
          <ac:picMkLst>
            <pc:docMk/>
            <pc:sldMk cId="2957552995" sldId="305"/>
            <ac:picMk id="5" creationId="{B97D5E63-5C75-4E83-B38F-71C0F219D14A}"/>
          </ac:picMkLst>
        </pc:picChg>
      </pc:sldChg>
      <pc:sldChg chg="addSp modSp new mod">
        <pc:chgData name="片岡　凪" userId="6b97ce02-9758-4744-8fe0-df337ee77828" providerId="ADAL" clId="{E6A30474-BB7C-4C8D-81F2-A9C4D40D5DB3}" dt="2021-06-03T03:09:03.818" v="22599" actId="14100"/>
        <pc:sldMkLst>
          <pc:docMk/>
          <pc:sldMk cId="793234877" sldId="306"/>
        </pc:sldMkLst>
        <pc:spChg chg="mod">
          <ac:chgData name="片岡　凪" userId="6b97ce02-9758-4744-8fe0-df337ee77828" providerId="ADAL" clId="{E6A30474-BB7C-4C8D-81F2-A9C4D40D5DB3}" dt="2021-06-02T23:00:28.868" v="19919"/>
          <ac:spMkLst>
            <pc:docMk/>
            <pc:sldMk cId="793234877" sldId="306"/>
            <ac:spMk id="2" creationId="{B0F3230F-A6B8-4753-A0AF-A991C2B7B6B3}"/>
          </ac:spMkLst>
        </pc:spChg>
        <pc:spChg chg="mod">
          <ac:chgData name="片岡　凪" userId="6b97ce02-9758-4744-8fe0-df337ee77828" providerId="ADAL" clId="{E6A30474-BB7C-4C8D-81F2-A9C4D40D5DB3}" dt="2021-06-02T23:06:34.451" v="20362" actId="20577"/>
          <ac:spMkLst>
            <pc:docMk/>
            <pc:sldMk cId="793234877" sldId="306"/>
            <ac:spMk id="3" creationId="{4B661322-D548-4472-AFA6-EC21928E3A84}"/>
          </ac:spMkLst>
        </pc:spChg>
        <pc:picChg chg="add mod">
          <ac:chgData name="片岡　凪" userId="6b97ce02-9758-4744-8fe0-df337ee77828" providerId="ADAL" clId="{E6A30474-BB7C-4C8D-81F2-A9C4D40D5DB3}" dt="2021-06-03T03:09:03.818" v="22599" actId="14100"/>
          <ac:picMkLst>
            <pc:docMk/>
            <pc:sldMk cId="793234877" sldId="306"/>
            <ac:picMk id="5" creationId="{CFE54321-552D-45B7-934C-F80159F66678}"/>
          </ac:picMkLst>
        </pc:picChg>
      </pc:sldChg>
      <pc:sldChg chg="modSp new mod">
        <pc:chgData name="片岡　凪" userId="6b97ce02-9758-4744-8fe0-df337ee77828" providerId="ADAL" clId="{E6A30474-BB7C-4C8D-81F2-A9C4D40D5DB3}" dt="2021-06-02T23:21:02.380" v="21302" actId="20577"/>
        <pc:sldMkLst>
          <pc:docMk/>
          <pc:sldMk cId="949580851" sldId="307"/>
        </pc:sldMkLst>
        <pc:spChg chg="mod">
          <ac:chgData name="片岡　凪" userId="6b97ce02-9758-4744-8fe0-df337ee77828" providerId="ADAL" clId="{E6A30474-BB7C-4C8D-81F2-A9C4D40D5DB3}" dt="2021-06-02T23:21:02.380" v="21302" actId="20577"/>
          <ac:spMkLst>
            <pc:docMk/>
            <pc:sldMk cId="949580851" sldId="307"/>
            <ac:spMk id="2" creationId="{E75CBF70-2867-40E4-ABC0-6602490B84CD}"/>
          </ac:spMkLst>
        </pc:spChg>
        <pc:spChg chg="mod">
          <ac:chgData name="片岡　凪" userId="6b97ce02-9758-4744-8fe0-df337ee77828" providerId="ADAL" clId="{E6A30474-BB7C-4C8D-81F2-A9C4D40D5DB3}" dt="2021-06-02T23:20:41.204" v="21271" actId="27636"/>
          <ac:spMkLst>
            <pc:docMk/>
            <pc:sldMk cId="949580851" sldId="307"/>
            <ac:spMk id="3" creationId="{A30FD7B4-430B-4047-B3CB-8FA758BEDF1C}"/>
          </ac:spMkLst>
        </pc:spChg>
      </pc:sldChg>
      <pc:sldChg chg="addSp modSp new mod">
        <pc:chgData name="片岡　凪" userId="6b97ce02-9758-4744-8fe0-df337ee77828" providerId="ADAL" clId="{E6A30474-BB7C-4C8D-81F2-A9C4D40D5DB3}" dt="2021-06-02T23:28:36.127" v="21720" actId="208"/>
        <pc:sldMkLst>
          <pc:docMk/>
          <pc:sldMk cId="1157213662" sldId="308"/>
        </pc:sldMkLst>
        <pc:spChg chg="mod">
          <ac:chgData name="片岡　凪" userId="6b97ce02-9758-4744-8fe0-df337ee77828" providerId="ADAL" clId="{E6A30474-BB7C-4C8D-81F2-A9C4D40D5DB3}" dt="2021-06-02T23:20:52.243" v="21294" actId="20577"/>
          <ac:spMkLst>
            <pc:docMk/>
            <pc:sldMk cId="1157213662" sldId="308"/>
            <ac:spMk id="2" creationId="{16330B52-ACB1-4983-9221-73701E3DE96F}"/>
          </ac:spMkLst>
        </pc:spChg>
        <pc:spChg chg="mod">
          <ac:chgData name="片岡　凪" userId="6b97ce02-9758-4744-8fe0-df337ee77828" providerId="ADAL" clId="{E6A30474-BB7C-4C8D-81F2-A9C4D40D5DB3}" dt="2021-06-02T23:28:28.570" v="21718" actId="20577"/>
          <ac:spMkLst>
            <pc:docMk/>
            <pc:sldMk cId="1157213662" sldId="308"/>
            <ac:spMk id="3" creationId="{684EEC82-AD58-4004-8035-8C8B518774A3}"/>
          </ac:spMkLst>
        </pc:spChg>
        <pc:picChg chg="add mod">
          <ac:chgData name="片岡　凪" userId="6b97ce02-9758-4744-8fe0-df337ee77828" providerId="ADAL" clId="{E6A30474-BB7C-4C8D-81F2-A9C4D40D5DB3}" dt="2021-06-02T23:28:36.127" v="21720" actId="208"/>
          <ac:picMkLst>
            <pc:docMk/>
            <pc:sldMk cId="1157213662" sldId="308"/>
            <ac:picMk id="5" creationId="{13E60519-5723-415B-B40C-169439FF34CC}"/>
          </ac:picMkLst>
        </pc:picChg>
      </pc:sldChg>
      <pc:sldChg chg="modSp new mod">
        <pc:chgData name="片岡　凪" userId="6b97ce02-9758-4744-8fe0-df337ee77828" providerId="ADAL" clId="{E6A30474-BB7C-4C8D-81F2-A9C4D40D5DB3}" dt="2021-06-02T23:32:37.176" v="22017" actId="20577"/>
        <pc:sldMkLst>
          <pc:docMk/>
          <pc:sldMk cId="3139113466" sldId="309"/>
        </pc:sldMkLst>
        <pc:spChg chg="mod">
          <ac:chgData name="片岡　凪" userId="6b97ce02-9758-4744-8fe0-df337ee77828" providerId="ADAL" clId="{E6A30474-BB7C-4C8D-81F2-A9C4D40D5DB3}" dt="2021-06-02T23:29:18.624" v="21740" actId="20577"/>
          <ac:spMkLst>
            <pc:docMk/>
            <pc:sldMk cId="3139113466" sldId="309"/>
            <ac:spMk id="2" creationId="{89DE8615-861F-4FBA-B341-447E79E24F28}"/>
          </ac:spMkLst>
        </pc:spChg>
        <pc:spChg chg="mod">
          <ac:chgData name="片岡　凪" userId="6b97ce02-9758-4744-8fe0-df337ee77828" providerId="ADAL" clId="{E6A30474-BB7C-4C8D-81F2-A9C4D40D5DB3}" dt="2021-06-02T23:32:37.176" v="22017" actId="20577"/>
          <ac:spMkLst>
            <pc:docMk/>
            <pc:sldMk cId="3139113466" sldId="309"/>
            <ac:spMk id="3" creationId="{A16E58AC-142D-4746-9063-2E7790C1B9BB}"/>
          </ac:spMkLst>
        </pc:spChg>
      </pc:sldChg>
      <pc:sldChg chg="addSp modSp new mod">
        <pc:chgData name="片岡　凪" userId="6b97ce02-9758-4744-8fe0-df337ee77828" providerId="ADAL" clId="{E6A30474-BB7C-4C8D-81F2-A9C4D40D5DB3}" dt="2021-06-02T23:42:48.251" v="22470" actId="20577"/>
        <pc:sldMkLst>
          <pc:docMk/>
          <pc:sldMk cId="266397937" sldId="310"/>
        </pc:sldMkLst>
        <pc:spChg chg="mod">
          <ac:chgData name="片岡　凪" userId="6b97ce02-9758-4744-8fe0-df337ee77828" providerId="ADAL" clId="{E6A30474-BB7C-4C8D-81F2-A9C4D40D5DB3}" dt="2021-06-02T23:34:34.486" v="22054" actId="20577"/>
          <ac:spMkLst>
            <pc:docMk/>
            <pc:sldMk cId="266397937" sldId="310"/>
            <ac:spMk id="2" creationId="{F6EE9988-5318-441F-A0B9-307748B61AD5}"/>
          </ac:spMkLst>
        </pc:spChg>
        <pc:spChg chg="mod">
          <ac:chgData name="片岡　凪" userId="6b97ce02-9758-4744-8fe0-df337ee77828" providerId="ADAL" clId="{E6A30474-BB7C-4C8D-81F2-A9C4D40D5DB3}" dt="2021-06-02T23:42:48.251" v="22470" actId="20577"/>
          <ac:spMkLst>
            <pc:docMk/>
            <pc:sldMk cId="266397937" sldId="310"/>
            <ac:spMk id="3" creationId="{F30DDE7C-1007-4D65-8911-26AEEF1167F9}"/>
          </ac:spMkLst>
        </pc:spChg>
        <pc:picChg chg="add mod">
          <ac:chgData name="片岡　凪" userId="6b97ce02-9758-4744-8fe0-df337ee77828" providerId="ADAL" clId="{E6A30474-BB7C-4C8D-81F2-A9C4D40D5DB3}" dt="2021-06-02T23:38:01.931" v="22307" actId="14100"/>
          <ac:picMkLst>
            <pc:docMk/>
            <pc:sldMk cId="266397937" sldId="310"/>
            <ac:picMk id="5" creationId="{7C959DB8-EE00-4F34-89F7-92DC75328DAA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3:49:37.188" v="22578" actId="1076"/>
        <pc:sldMkLst>
          <pc:docMk/>
          <pc:sldMk cId="1685852291" sldId="311"/>
        </pc:sldMkLst>
        <pc:spChg chg="mod">
          <ac:chgData name="片岡　凪" userId="6b97ce02-9758-4744-8fe0-df337ee77828" providerId="ADAL" clId="{E6A30474-BB7C-4C8D-81F2-A9C4D40D5DB3}" dt="2021-06-02T23:48:38.192" v="22529" actId="20577"/>
          <ac:spMkLst>
            <pc:docMk/>
            <pc:sldMk cId="1685852291" sldId="311"/>
            <ac:spMk id="2" creationId="{20988855-EF1F-47EE-AB2D-30FF1E7761FB}"/>
          </ac:spMkLst>
        </pc:spChg>
        <pc:spChg chg="mod">
          <ac:chgData name="片岡　凪" userId="6b97ce02-9758-4744-8fe0-df337ee77828" providerId="ADAL" clId="{E6A30474-BB7C-4C8D-81F2-A9C4D40D5DB3}" dt="2021-06-02T23:48:57.126" v="22570" actId="20577"/>
          <ac:spMkLst>
            <pc:docMk/>
            <pc:sldMk cId="1685852291" sldId="311"/>
            <ac:spMk id="3" creationId="{5D7BB817-37E0-4D20-8D57-0A942C31E603}"/>
          </ac:spMkLst>
        </pc:spChg>
        <pc:picChg chg="add mod">
          <ac:chgData name="片岡　凪" userId="6b97ce02-9758-4744-8fe0-df337ee77828" providerId="ADAL" clId="{E6A30474-BB7C-4C8D-81F2-A9C4D40D5DB3}" dt="2021-06-02T23:49:37.188" v="22578" actId="1076"/>
          <ac:picMkLst>
            <pc:docMk/>
            <pc:sldMk cId="1685852291" sldId="311"/>
            <ac:picMk id="5" creationId="{13BF6211-A666-4198-B44A-A7EC5E1CFE8D}"/>
          </ac:picMkLst>
        </pc:picChg>
      </pc:sldChg>
      <pc:sldMasterChg chg="modSp mod modSldLayout">
        <pc:chgData name="片岡　凪" userId="6b97ce02-9758-4744-8fe0-df337ee77828" providerId="ADAL" clId="{E6A30474-BB7C-4C8D-81F2-A9C4D40D5DB3}" dt="2021-06-02T23:50:53.981" v="22591" actId="20577"/>
        <pc:sldMasterMkLst>
          <pc:docMk/>
          <pc:sldMasterMk cId="2612638070" sldId="2147483672"/>
        </pc:sldMasterMkLst>
        <pc:spChg chg="mod">
          <ac:chgData name="片岡　凪" userId="6b97ce02-9758-4744-8fe0-df337ee77828" providerId="ADAL" clId="{E6A30474-BB7C-4C8D-81F2-A9C4D40D5DB3}" dt="2021-06-02T13:06:34.257" v="57" actId="1076"/>
          <ac:spMkLst>
            <pc:docMk/>
            <pc:sldMasterMk cId="2612638070" sldId="2147483672"/>
            <ac:spMk id="3" creationId="{00000000-0000-0000-0000-000000000000}"/>
          </ac:spMkLst>
        </pc:spChg>
        <pc:spChg chg="mod">
          <ac:chgData name="片岡　凪" userId="6b97ce02-9758-4744-8fe0-df337ee77828" providerId="ADAL" clId="{E6A30474-BB7C-4C8D-81F2-A9C4D40D5DB3}" dt="2021-06-02T23:50:53.981" v="22591" actId="20577"/>
          <ac:spMkLst>
            <pc:docMk/>
            <pc:sldMasterMk cId="2612638070" sldId="2147483672"/>
            <ac:spMk id="11" creationId="{10CB9A67-CD66-4887-90C9-197A9BF4C86D}"/>
          </ac:spMkLst>
        </pc:spChg>
        <pc:sldLayoutChg chg="addSp modSp mod">
          <pc:chgData name="片岡　凪" userId="6b97ce02-9758-4744-8fe0-df337ee77828" providerId="ADAL" clId="{E6A30474-BB7C-4C8D-81F2-A9C4D40D5DB3}" dt="2021-06-02T23:50:40.385" v="22588" actId="20577"/>
          <pc:sldLayoutMkLst>
            <pc:docMk/>
            <pc:sldMasterMk cId="2612638070" sldId="2147483672"/>
            <pc:sldLayoutMk cId="4151147488" sldId="2147483673"/>
          </pc:sldLayoutMkLst>
          <pc:spChg chg="add mod">
            <ac:chgData name="片岡　凪" userId="6b97ce02-9758-4744-8fe0-df337ee77828" providerId="ADAL" clId="{E6A30474-BB7C-4C8D-81F2-A9C4D40D5DB3}" dt="2021-06-02T23:50:40.385" v="22588" actId="20577"/>
            <ac:spMkLst>
              <pc:docMk/>
              <pc:sldMasterMk cId="2612638070" sldId="2147483672"/>
              <pc:sldLayoutMk cId="4151147488" sldId="2147483673"/>
              <ac:spMk id="4" creationId="{3439DD1D-3A40-406F-A34C-D61DC77E33CC}"/>
            </ac:spMkLst>
          </pc:spChg>
        </pc:sldLayoutChg>
        <pc:sldLayoutChg chg="addSp modSp mod">
          <pc:chgData name="片岡　凪" userId="6b97ce02-9758-4744-8fe0-df337ee77828" providerId="ADAL" clId="{E6A30474-BB7C-4C8D-81F2-A9C4D40D5DB3}" dt="2021-06-02T23:50:26.313" v="22585" actId="20577"/>
          <pc:sldLayoutMkLst>
            <pc:docMk/>
            <pc:sldMasterMk cId="2612638070" sldId="2147483672"/>
            <pc:sldLayoutMk cId="1986687184" sldId="2147483674"/>
          </pc:sldLayoutMkLst>
          <pc:spChg chg="mod">
            <ac:chgData name="片岡　凪" userId="6b97ce02-9758-4744-8fe0-df337ee77828" providerId="ADAL" clId="{E6A30474-BB7C-4C8D-81F2-A9C4D40D5DB3}" dt="2021-06-02T16:01:00.768" v="3279" actId="21"/>
            <ac:spMkLst>
              <pc:docMk/>
              <pc:sldMasterMk cId="2612638070" sldId="2147483672"/>
              <pc:sldLayoutMk cId="1986687184" sldId="2147483674"/>
              <ac:spMk id="3" creationId="{00000000-0000-0000-0000-000000000000}"/>
            </ac:spMkLst>
          </pc:spChg>
          <pc:spChg chg="add mod">
            <ac:chgData name="片岡　凪" userId="6b97ce02-9758-4744-8fe0-df337ee77828" providerId="ADAL" clId="{E6A30474-BB7C-4C8D-81F2-A9C4D40D5DB3}" dt="2021-06-02T23:50:26.313" v="22585" actId="20577"/>
            <ac:spMkLst>
              <pc:docMk/>
              <pc:sldMasterMk cId="2612638070" sldId="2147483672"/>
              <pc:sldLayoutMk cId="1986687184" sldId="2147483674"/>
              <ac:spMk id="7" creationId="{27A9447A-A122-4ABF-AF51-608F2C9489B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2:43.41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55,'169'-17,"271"7,-312 11,923 15,55 0,1389-45,-777 3,-1187 22,-116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36.20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0,'0'9,"0"16,0 18,0 10,0 9,4-1,7-7,5-12,0-14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7.3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0 105,'31'-5,"24"-5,16-6,4-5,4 2,-4 3,-9 5,-12 5,-15 7,-15 8,-10 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7.79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82,'35'-13,"21"-5,10 1,3 3,-7 4,-9 4,-13 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8.3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118 1,'0'31,"0"24,0 16,0 8,0 10,4 3,2-6,0-8,-1-14,-2-12,-1-11,-1-17,-5-17,-7-18,-9-17,-11-16,-10-11,4 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8.9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1,'31'26,"10"10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8.2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 1,'-5'0,"4"0,6 4,6 3,6 3,10 0,3-1,2-3,5-1,-1-3,-1-5,-6-3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8.5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0 224,'22'-18,"17"-6,10-3,10-2,9 0,1 5,-6 2,-10 4,-9 6,-12 1,-12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8.9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21,'5'0,"10"0,11 0,10-5,4 0,0-1,-8 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9.2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25,'18'-4,"10"-2,5 0,1 1,-5 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9.57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0,'14'135,"8"49,-26-197,0 3,0 0,1 0,1-1,-1 1,0-13,3 20,0 0,0 0,0 1,0-1,0 0,1 0,-1 1,1-1,0 0,0 1,0-1,0 1,0-1,0 1,1-1,-1 1,1 0,0 0,0-1,0 1,0 1,0-1,0 0,0 0,0 1,1-1,-1 1,1 0,2-1,4-1,-1 1,1 0,0 0,-1 1,1 0,0 1,0 0,0 0,10 2,-17-1,0-1,0 0,0 1,-1-1,1 1,0 0,0 0,-1-1,1 1,0 0,-1 0,1 1,-1-1,1 0,-1 0,0 1,0-1,1 1,0 1,-2-1,1 0,-1 1,1-1,-1 0,0 0,0 0,0 0,-1 1,1-1,0 0,-1 0,1 0,-1 0,0 0,0 0,0 0,0 0,0 0,0 0,0 0,-2 1,-1 3,0 0,0-1,0 0,-1 0,0 0,1 0,-2-1,1 0,-1 0,1-1,-1 1,0-1,0 0,-1-1,1 1,0-1,-1-1,1 1,-1-1,-7 1,13-2,0-1,-1 1,1 0,0 0,0-1,-1 1,1-1,0 1,0-1,0 1,0-1,0 0,0 1,0-1,0 0,0 0,0 0,0 0,0 0,1 0,-1 0,0 0,1 0,-1 0,1 0,-1 0,1 0,0-1,-1 1,1 0,0 0,0-1,0 1,0-2,0-22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9.93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 1,'0'4,"0"6,0 6,0 5,0 3,0 2,0 1,0 0,-5 0,-1 0,0-5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37.41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1,'0'4,"0"7,0 9,0 11,0 9,0 6,5 5,0 2,6-3,-1-10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0.26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0,'4'0,"2"5,0 5,-1 7,-2 3,-1 4,-1 2,0 1,-1-4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4.2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1,'-9'0,"-3"0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4.60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 1,'-9'0,"1"0,7 0,4 4,5 2,2 4,-1 5,-2 8,-3 19,-1 20,-1 17,3 17,0 15,5 6,0-8,3-22,-1-26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6.7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0 126,'5'0,"10"0,11-4,11-7,7-5,6 0,2-2,-2-2,-5 2,-7 5,-9 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7.12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1,'9'26,"7"23,2 21,-4 15,-3 13,-4 5,-3 1,3-10,-1-16,0-17,-2-19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7.4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201 18,'0'-9,"-8"2,-4 6,-4 12,-4 14,-2 10,-3 10,-1 9,4 5,1-3,4-7,5-11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7.83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0,'18'5,"14"0,7 1,1 3,-2 5,-7 4,-5 3,-6 4,-7-4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8.16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206 0,'-5'9,"-1"12,-4 11,-5 18,-9 18,-4 12,-7 4,2 2,8-9,7-22,12-34,6-21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8.50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0,'9'0,"7"5,10 5,5 10,2 7,4 7,0 2,-2 4,3 0,-2-3,-1-3,-8-7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3.44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31,'4'0,"6"0,6 0,5 0,7 0,4 0,0 0,0 0,-1 0,-2-4,-1-2,-6-5,-6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38.84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0,'0'9,"0"12,0 15,0 11,5 11,0 4,1-4,3-11,0-14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3.9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1,'4'4,"6"2,2 5,-2 4,2 8,0 10,-4 8,-2 1,-2-1,-2-13,-2-16,0-18,0-13,-1-7,1-5,-5 4,-1 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4.4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25,'48'0,"0"-2,65-12,-105 13,2-2,1 2,-1-1,0 1,1 1,14 0,-23 1,0-1,1 1,-1-1,0 1,0 0,1-1,-1 1,0 0,0 1,0-1,0 0,0 1,0-1,-1 1,1-1,0 1,-1 0,1 0,-1 0,0 0,0 0,1 0,-1 0,0 0,-1 0,1 0,0 1,-1-1,1 4,2 17,-3-1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4.85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27,'-4'0,"-7"0,5 0,6 0,8 0,7 0,6 0,3 0,3 0,0 0,1-5,-5-5,-6-2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5.27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68 6,'4'-4,"2"3,0 10,-2 13,-1 11,4 9,0 7,-1 3,-1 3,-2 0,-1 4,-6 6,-11 4,-7 1,-4-4,-3-8,4-14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5.83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1,'4'0,"6"4,7 7,3 9,8 11,9 9,10 7,7 3,7-5,7-12,-8-10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7.98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8.36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38,'-4'-5,"-6"-1,3 0,7 2,13 0,12 2,12 1,8 1,5 0,4 0,0 0,-3 0,-7 1,-6-1,-5-4,-8-2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8.76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79,'31'0,"24"-4,11-2,4 0,-1-3,-4 0,-4 1,-3 2,-3 3,-6 1,-8 1,-5 1,-5 0,-8-4,-7-6,-7-1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9.2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176 0,'0'9,"0"12,0 16,-5 14,-5 13,-15 8,-12-3,-13-14,2-16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0:03.81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71 828,'-2'2,"0"-1,0 0,0 0,0 0,0 0,0-1,0 1,-1 0,1-1,0 0,0 1,0-1,-1 0,1 0,0 0,0-1,-1 1,1 0,0-1,0 1,0-1,0 0,-3-1,3 0,1 1,-1-1,1 0,0 0,-1 0,1 0,0 0,0 0,0 0,0-1,1 1,-1 0,1 0,-1-1,1 1,0 0,-1-1,1 1,1 0,-1-1,0 1,1-3,1-11,0-1,1 1,0 0,10-25,-11 35,1 0,1 0,-1 0,1 1,0-1,0 1,1 0,-1 0,1 0,0 1,1 0,-1 0,1 0,6-3,66-29,1 3,134-36,-204 67,82-22,2 4,107-10,191 7,-109 20,216-11,-447 13,0 2,0 2,68 14,76 5,333-20,-261-4,-260 2,-1 0,0-1,0 1,0-2,0 1,0 0,0-1,-1 0,1-1,-1 1,8-5,-1-1,-1-1,-1 0,14-16,14-11,27-16,-43 36,-1-1,25-25,-39 34,0 0,-1 0,0 0,-1-1,0 0,0 0,-1 0,0-1,5-18,-6 10,1-7,-2 41,-4 26,0-20,1 0,1 0,1 0,4 21,-5-38,1-1,0 0,0 1,1-1,-1 0,1 0,0 0,0 0,0 0,1 0,0 0,-1-1,1 0,0 1,0-1,1 0,-1 0,1-1,-1 1,1-1,0 1,0-1,0 0,0-1,5 2,96 19,0-6,211 7,-114-12,-93-3,120 10,365 21,3-40,-245-1,-240 7,190 32,-205-27,-66-8,0 1,1 2,53 16,-73-16,-1 1,0 0,-1 1,1 0,-1 1,-1 0,1 0,11 16,-9-12,0 0,0-1,1 0,18 10,-13-9,-1 0,0 2,0 0,-1 0,-1 1,0 1,-1 1,22 36,-27-42,-2-8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49.36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742 603,'-4'0,"-7"0,-5 0,-4-5,0-5,0-6,-1-9,-6-13,-17-19,-17-17,-27-18,-28-11,-35 2,8 19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08.93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67,'186'-18,"275"10,-402 8,359 9,239 0,240-37,281-3,-6 90,-959-38,-157-20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2.60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189 0,'16'1,"0"0,0 1,1 1,-2 1,1 0,0 1,19 9,-8-1,-1 1,-1 1,28 20,-52-34,1 0,0 0,-1 1,1-1,-1 0,0 1,1-1,-1 1,0-1,0 1,0-1,0 1,0 0,0 0,0 0,0-1,-1 1,1 4,-1-5,0 1,0-1,-1 1,1-1,-1 1,1-1,-1 1,1-1,-1 0,0 1,0-1,0 0,0 0,0 0,0 1,0-1,0 0,0 0,-2 0,-8 7,-1-1,0-1,-1 0,-20 6,15-6,-222 80,107-41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6.0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41 1,'-34'0,"27"0,24 0,183 14,-16-1,-153-12,-15 0,0 0,0-2,0 0,27-5,-26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6.44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101 1,'-3'33,"0"0,-2 1,-13 44,0 3,6-23,-2 8,3 1,2 1,1 74,8-134,1 0,0 0,0 0,0-1,1 1,0-1,0 1,6 10,-7-16,0 0,0 0,1-1,-1 1,1 0,-1-1,1 1,-1-1,1 1,0-1,0 0,0 0,0 0,0 0,0 0,0 0,0-1,0 1,0-1,0 1,1-1,-1 0,0 0,0 0,0 0,1 0,-1 0,0-1,0 1,0-1,0 0,0 1,0-1,4-2,10-5,0-1,0-1,-1 0,23-21,17-15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7.32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526 1,'-4'0,"-6"4,-11 6,-14 11,-15 10,-17 13,-10 17,-1 7,4 1,14-6,22-15,26-20,16-14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7.6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1,'13'26,"10"14,4 9,3 5,0-3,0-9,-1-12,-1-16,-5-14,-7-8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8.03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0,'0'5,"0"5,0 6,0 5,-4 3,-2 2,0 1,2 5,1 1,1 0,1 2,0 1,6-6,1-9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8.37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0,'9'0,"7"0,5 0,5 0,1 0,0 0,1 0,0 0,-5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8.7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55 52,'-5'-18,"-1"-1,-4 7,0 10,1 14,2 10,3 5,1 3,2-4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9.0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 38,'-4'0,"2"0,7 0,7-5,5-1,10 0,3 2,7 0,0 2,4 1,-1 1,2 0,-3 0,-2-4,-8-2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1.21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25 573,'-4'0,"-2"-4,0-6,1-6,2-5,5-3,8-6,5-7,10-11,5-19,6-25,7-24,-6 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9.64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13,'4'-5,"7"-1,0 5,0 11,-8 9,-4 14,-6 11,-2 6,1 4,1 2,2-5,2-6,6-20,11-23,4-12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6.5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43 237,'-1'-1,"0"0,1-1,-1 1,0-1,0 1,0 0,0 0,-1 0,1-1,0 1,0 0,-1 0,1 1,-1-1,1 0,-1 0,1 1,-1-1,-1 0,-14-10,18 11,-1-1,1 0,0 0,-1 0,1 1,0-1,0 0,-1 1,1-1,0 0,0 1,0-1,0 1,0 0,0-1,0 1,0 0,0-1,0 1,0 0,0 0,0 0,0 0,1 0,43-7,1 2,-1 2,90 6,-34 0,441-32,-380 17,-45 9,218 23,-58 1,721-22,-427-63,-364 34,278-6,77 19,-470 13,164 17,-223-12,1 0,-1-3,1 0,-1-3,0 0,0-2,35-13,-68 20,0 0,0 0,0 0,0 0,0-1,0 1,0 0,0 0,0 0,0 0,0 0,0 0,0 0,0 0,0 0,0 0,0 0,0-1,0 1,0 0,0 0,0 0,0 0,0 0,0 0,0 0,0 0,0 0,0 0,0 0,0 0,0 0,0-1,0 1,0 0,1 0,-12-1,-11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7.42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0,'18'17,"2"0,41 26,-46-33,0 0,0 0,-1 2,0-1,-1 2,-1 0,19 24,-28-32,0 0,0 0,0 1,0-1,-1 1,0-1,0 1,0 0,0 7,-2-9,0-1,0 0,0 0,-1 1,1-1,-1 0,0 0,0 0,0 0,-1 0,1 0,-1 0,0 0,1 0,-1-1,0 1,-1-1,-3 5,-13 9,0-1,-1-1,-29 16,4-2,11-5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8.36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1 108,'13'-5,"9"-5,6-2,6-2,2 0,-1 3,3-1,4 1,-1 3,2 3,-3 1,-3 3,-3 0,-8 6,-8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8.7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71 0,'-24'120,"5"1,-6 205,25-313,-3 154,4-142,1-1,1 0,1 0,12 39,-15-60,0 0,0 0,0 0,0 0,1 0,-1 0,1 0,-1-1,1 1,0 0,0-1,0 0,1 1,-1-1,0 0,1 0,0 0,-1-1,1 1,5 2,-4-4,-1 0,0 0,0 0,0-1,0 1,1-1,-1 1,0-1,0 0,0 0,-1-1,1 1,0-1,0 1,-1-1,1 0,-1 0,1 0,-1 0,0 0,3-4,24-27,-1-1,41-68,-45 64,27-40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9.6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336 1,'-4'0,"-6"0,-2 4,-2 7,-9 9,-9 11,-3 8,-5 12,-4 1,0 1,8-4,11-15,8-14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0.0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1,'8'26,"4"14,4 5,3-7,4-3,2-10,-4-7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0.36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53 1,'-9'27,"-2"22,0 11,2 1,2-7,3-16,2-15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0.7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 26,'-5'-4,"4"-2,5 0,8 1,5 2,0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1.15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192 72,'-32'-22,"-9"-3,1 7,9 12,8 14,9 12,6 6,6 3,1 2,3-5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2.2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1,'0'4,"5"7,1 9,4 11,5 9,4 11,4 6,2 6,1 6,1 0,-5-2,0-5,-6-7,1-14,-4-13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1.47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0,'17'0,"16"0,6 0,5 0,5 0,-3 0,1 0,-4 0,-4 0,-5 0,-3 0,-8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2.3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56 53,'-3'0,"0"0,-1-1,1 1,0-1,0 0,0 0,0 0,-1-1,2 1,-1-1,0 0,0 1,0-1,-2-3,5 5,-1-1,1 1,-1 0,1-1,-1 1,1-1,0 1,-1-1,1 0,0 1,0-1,-1 1,1-1,0 1,0-1,0 0,0 1,0-1,0 0,0 1,0-1,0 1,0-1,0 0,0 1,0-1,0 0,1 0,0 0,0 0,1-1,-1 2,0-1,0 0,0 0,1 0,-1 0,0 1,1-1,-1 1,1-1,-1 1,1 0,-1-1,2 1,4-1,0 0,0 0,0 1,0 0,0 0,0 1,0 0,0 0,-1 0,1 1,0 0,8 4,-13-5,1 1,-1-1,1 0,-1 1,0 0,0-1,0 1,0 0,0 0,0 0,0 0,-1 1,1-1,-1 0,1 1,-1-1,0 1,0-1,0 1,0 0,-1-1,1 1,-1 0,1 0,-1-1,0 1,0 0,-1 0,1-1,0 1,-1 0,1 0,-3 4,-1 1,0 0,-1-1,0 0,0 0,-1 0,1-1,-1 1,-1-1,1-1,-1 1,0-1,-1-1,-14 8,-28 23,49-34,0-1,0 1,0-1,1 1,-1-1,0 1,1 0,-1-1,0 1,1 0,-1 0,1-1,-1 1,1 0,-1 0,1 0,0 0,0 0,-1 0,1 0,0-1,0 1,0 0,0 0,0 2,1-2,-1 0,1-1,0 1,-1 0,1 0,0-1,0 1,0 0,0-1,0 1,0-1,0 1,0-1,0 1,0-1,0 0,0 1,2-1,63 5,-52-5,134 18,-117-15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47.92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28 0,'-5'0,"-1"5,1 5,0 6,2 10,1 8,1 8,1 5,0 0,0-5,5-4,5-13,2-15,-2-10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1.87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2.2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56 0,'-5'0,"-5"0,-2 5,2 10,2 11,3 11,2 3,1 4,2-2,0-2,5-10,1-8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4.6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11,'0'-5,"0"-1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5.03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28 11,'0'-5,"-4"-1,-2 10,0 12,1 13,2 10,1 12,1 6,0-2,1-6,0-16,1-13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5.97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1,'-4'4,"-2"11,1 11,0 11,2 11,1 13,1 3,1 0,0-6,4-8,2-14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0.15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51,'9'0,"7"0,6 0,3 0,2 0,5-4,2-2,4-4,4-1,0 2,-3 3,-8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0.60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 7,'-5'-5,"-1"4,0 10,6 13,3 16,1 14,-1 13,0 8,-1 5,-1-2,0-9,-1-12,0-11,0-12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3.1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0 427,'0'-4,"0"-11,9-12,7-18,10-20,14-17,10-16,-5 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1.05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269 1,'0'4,"-5"2,-1 4,-4 5,-5 8,-4 6,-4 6,-6 1,-3 5,-5-2,-1-6,7-14,8-10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1.3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0,'0'5,"0"5,5 2,1 2,0 5,3 2,0 3,3-4,4-8,4-16,-2-8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1.8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190 1,'0'8,"-4"9,-6 9,-11 9,-10 8,-4 6,-1-6,5-6,9-9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2.15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1,'9'0,"7"4,5 7,4 9,-2 7,-1 2,0 6,1 1,-3-1,-1-2,1-7,1-7,2-8,-3-5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2.6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 1,'-8'0,"0"0,7 0,8 0,7 0,6 0,4 0,2 0,1 0,-3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3.35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54 1,'-23'72,"16"-54,1 1,1 0,-6 34,9-33,5-30,7-31,-7 36,0 0,1 0,0 0,0 1,1-1,0 1,-1 0,1 0,0 1,1-1,-1 1,1 0,-1 0,1 1,11-3,-12 3,0 0,0 1,0-1,1 1,-1 0,0 1,1 0,-1-1,1 2,-1-1,1 1,-1-1,0 2,0-1,1 0,-1 1,0 0,5 3,-10-5,1 0,-1 0,1 1,-1-1,1 0,-1 1,0-1,1 0,-1 1,1-1,-1 0,0 1,1-1,-1 1,0-1,1 0,-1 1,0-1,0 1,0-1,1 1,-1-1,0 1,0-1,0 1,0-1,0 1,0 0,0-1,0 1,0-1,0 1,0-1,0 1,-1-1,1 1,-20 11,-28-1,26-10,-2 3,51 9,-8-6,22 5,-27-11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3.7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103 1,'-4'0,"3"0,1 4,1 11,0 11,0 11,-4 7,-7 10,-5 5,-1-3,-2-3,-2-6,2-10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4.10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1,'4'4,"6"2,6 8,5 7,2 9,8 3,1 0,6 0,9-6,5-8,-6-7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6.59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0,'0'5,"4"1,2 4,4 5,5 0,0 2,2 2,2-2,-2 1,1-3,-3-8,-4-6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6.9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39,'22'-5,"12"-1,5 0,0 2,-3 0,-2 2,-3 1,3 1,-1-5,-5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4.0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0,'0'5,"4"5,6 6,6 5,5 7,3 8,-3 7,0 5,1 4,5 1,3 0,5-3,5-11,-4-12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7.31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1,'23'0,"11"0,4 0,-3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7.65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1,'14'22,"8"8,5-7,3-6,-4-6</inkml:trace>
  <inkml:trace contextRef="#ctx0" brushRef="#br0" timeOffset="1">79 211,'0'26,"0"19,0 9,0 1,-4-9,-2-17,0-23,1-11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7.9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 1,'-4'0,"-2"4,5 2,11 4,9 0,5-1,3 2,-3 4,-5 4,-11 7,-15 4,-12 1,-6-5,-4-2,4-9,9-8,9-5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8.32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52 1,'-9'22,"-2"12,-1 5,3 0,3-2,2-8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8.65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 0,'-4'14,"-2"8,5 6,2 1,1 2,1-1,-1-1,0-5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9.00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1,'0'8,"0"13,0 15,0 25,0 23,0 25,0 15,0 5,4-6,2-19,0-28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0.78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1 270,'1'-27,"1"1,8-30,-5 28,3-45,-8 68,0 1,0-1,0 1,1 0,0-1,0 1,0 0,0-1,2-3,-2 7,0 0,0 0,0 0,0 0,1 0,-1 1,0-1,0 0,0 0,1 1,-1-1,0 1,1-1,-1 1,0 0,1 0,-1-1,1 1,-1 0,1 0,-1 0,0 0,1 1,-1-1,1 0,-1 1,0-1,1 0,-1 1,0 0,0-1,2 2,19 8,0 2,-1 0,-1 1,0 1,-1 1,0 0,-1 2,27 31,-42-44,18 17,-20-21,-1 1,1-1,-1 1,1-1,0 1,-1-1,1 0,0 1,-1-1,1 0,0 0,0 0,-1 1,1-1,0 0,0 0,0 0,-1 0,1 0,0 0,0 0,-1-1,1 1,0 0,0 0,-1 0,1-1,0 1,-1-1,1 1,0 0,0-1,6-10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1.52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1,'2'49,"1"1,3-1,2 0,2-1,2 0,25 63,28 56,-27-74,-4 1,25 115,-54-186,1 10,14 41,-17-64,1-1,0 1,1-1,0 0,0 0,1-1,0 0,11 12,4 10,-19-27,0 1,1 0,-1 0,1-1,-1 1,1-1,0 0,1 0,3 3,-7-6,1 0,0 0,-1 0,1 0,0 0,-1 0,1 0,-1 0,1 0,0 0,-1-1,1 1,0 0,-1 0,1-1,-1 1,1 0,0-1,-1 1,1-1,-1 1,1-1,-1 1,0-1,1 1,-1-1,1 1,-1-1,0 1,0-1,1 0,-1 1,0-1,0 1,1-2,6-15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3.30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 1,'-4'0,"2"0,7 4,6 2,2 4,3 5,-1 5,1-2,2 1,-2 1,2-2,1-4,-3-10,-3-4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3.66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160 1,'-5'9,"-5"12,-6 11,-10 9,-3 6,2 1,1-5,5-8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5.6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59 0,'-1'2,"0"0,1-1,-1 1,0 0,0-1,0 0,0 1,-1-1,1 1,0-1,0 0,-1 0,1 0,-3 2,-13 13,13-7,0-1,1 1,0 0,1 0,0 0,0 0,1 1,0 13,4 82,-1-76,1 10,1 1,11 38,-11-60,1-1,0-1,2 1,0-1,0 0,2 0,10 14,-19-29,1 1,0-1,0 0,0 0,0 1,0-1,0 0,0 0,0 0,0 0,1 0,-1-1,0 1,0 0,1-1,-1 1,1 0,-1-1,0 0,1 1,-1-1,1 0,-1 0,1 0,-1 0,1 0,-1 0,1 0,-1 0,1-1,-1 1,1 0,-1-1,1 0,-1 1,0-1,3-1,14-12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5.90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40 0,'0'27,"0"17,0 7,-4 2,-2-3,-4-9,-1-8,2-10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6.23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78,'31'0,"24"0,15 0,10-5,0-1,0-4,-10-5,-7 0,-19 3,-22 3,-14 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6.57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0,'0'32,"0"18,0 10,0 0,0-7,0-12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6.92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 18,'-5'18,"-1"14,5 7,2 6,2-1,4-17,1-13</inkml:trace>
  <inkml:trace contextRef="#ctx0" brushRef="#br0" timeOffset="1">12 18,'18'-9,"10"2,0 6,-4 8,-7 11,-10 12,-6 6,-9 0,-2-1,10-16,4-10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7.26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 1,'-4'26,"-2"10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7.59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56,'31'-9,"24"-3,11 0,9 3,-1 3,-4 2,-4 2,-9 1,-15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7.93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17,'18'0,"14"0,12 0,6 0,8 0,4 0,-1 0,-1-5,-6 0,-13-1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8.31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97 1,'-5'4,"-5"7,-2 5,-2 4,0 4,-1 2,1 1,4 0,7-9,5-7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0.8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1,'0'4,"-5"7,-1 5,1 4,0 4,2 2,1 1,5-5,3-9,4-8,0-5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1.28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1,'26'4,"10"7,-2 5,-7 4,-8 4,-7 2,-1-4,-2-5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7.11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1 114,'7'-1,"1"0,-1 0,0-1,0-1,0 1,0-1,0 0,-1 0,1-1,-1 0,0 0,0-1,0 0,-1 0,7-7,-6 6,-1 0,1 1,0 0,1 0,-1 1,1 0,0 0,0 0,0 1,0 0,15-4,-21 7,1 0,-1 0,1 1,-1-1,0 0,1 0,-1 1,1-1,-1 1,0-1,1 1,-1 0,0-1,0 1,1 0,-1 0,0 0,0 0,0 0,0 0,0 0,0 0,0 0,-1 1,2 1,16 39,-10-23,5 8,1-3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1.62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0,'0'18,"0"10,0 5,4 1,2-5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2.1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65,'31'-8,"24"-4,12 0,-2 3,-7 3,-9 2,-13-3,-13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2.50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0,'0'27,"0"26,0 27,0 22,0 11,5 5,0-5,1-13,-2-18,0-28,-2-24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2.86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191 0,'-5'9,"-5"12,-11 11,-10 9,-4 7,-1-1,6-4,7-8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3.2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0 120,'31'13,"15"5,4 3,-7-1</inkml:trace>
  <inkml:trace contextRef="#ctx0" brushRef="#br0" timeOffset="1">0 120,'31'-36,"11"-7,-3 13,-7 20,-9 30,-9 24,-7 23,-4 14,-3 1,-1-8,-1-13,5-21,1-17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5.07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7,'58'-3,"-41"1,0 1,1 1,-1 0,0 1,1 1,-1 1,29 7,-43-8,-1 0,1-1,-1 1,1 0,-1 0,0 0,1 0,-1 1,0-1,-1 1,1-1,0 1,-1 0,1-1,-1 1,0 0,0 0,0 0,-1 0,2 4,0 10,0 0,0 27,-1-7,32 175,-27-185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5.51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0,'5'0,"5"0,6 0,5 0,2 0,3 0,1 0,-4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5.87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0,'9'31,"7"11,6-3,3-7,2-9,1-9,0-7,-5-4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6.2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35,'4'0,"11"0,7 0,4-5,2-1,1 1,-4-4,-7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7.06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1,'0'4,"0"11,0 11,0 15,0 18,0 17,0 14,0 4,0-5,4-12,2-16,4-13,1-11,2-16,0-15,-3-10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2:46.26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115 10,'-11'-9,"32"25,151 73,-25-14,-84-43,-30-16,34 23,-67-38,1-1,-1 0,0 0,1 0,-1 1,0-1,1 0,-1 1,0-1,0 0,1 0,-1 1,0-1,0 1,1-1,-1 0,0 1,0-1,0 0,0 1,0-1,0 1,1-1,-1 1,0-1,0 0,0 1,0-1,0 1,-1-1,1 0,0 1,0-1,0 1,0-1,0 0,-1 1,1-1,0 0,0 1,0-1,-1 0,1 1,0-1,-1 0,1 1,0-1,-1 0,1 0,0 1,-1-1,1 0,0 0,-1 0,1 0,-1 1,1-1,0 0,-1 0,1 0,-2 0,-33 10,30-8,-386 116,316-93,-20 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7.6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249 0,'1'1,"0"-1,1 1,-1-1,0 1,0-1,0 1,0 0,0 0,0-1,0 1,0 0,0 0,0 0,0 0,-1 0,1 0,0 0,-1 0,1 1,0-1,-1 0,0 0,1 0,-1 1,0-1,0 0,1 0,-1 1,0-1,0 2,-1 41,-53 227,44-234,-2 0,-2-1,-1-1,-1-1,-26 39,36-63,-1-1,-1 1,0-2,0 1,-1-1,-14 11,-15 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7.67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0,'5'0,"5"0,6 0,5 0,3 0,1 5,-2 5,-6 6,-6 9,-4 5,-4 6,-2 1,-2-5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8.07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0,'23'22,"11"8,4-2,-3-5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8.42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0,'9'0,"7"0,6 0,3 0,-2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8.76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1,'0'13,"0"9,0 10,0 4,0 0,0-2,0-6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9.2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1,'4'0,"-1"-1,1 2,0-1,-1 0,1 1,0 0,-1 0,1 0,-1 0,0 0,1 1,-1-1,0 1,0 0,0 0,0 0,5 5,-4-2,0 1,-1-1,0 1,0 0,0 0,0 0,-1 0,0 0,2 10,32 210,1 3,-30-201,2 0,0-1,2 0,0 0,2-1,16 24,-28-49,4 6,0 1,0 0,0 1,4 13,-9-21,1-1,-1 1,0-1,0 1,0 0,0-1,0 1,0-1,0 1,0 0,0-1,0 1,0-1,0 1,0 0,0-1,0 1,-1-1,1 1,0-1,0 1,-1-1,1 1,0-1,-1 1,1-1,0 1,-1-1,1 1,-2 0,0-1,0 0,0 1,0-1,0 0,0 0,0 0,0 0,-1 0,1-1,0 1,0-1,0 1,0-1,-2-1,-80-34,41 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0.1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48 0,'-13'5,"-5"5,5 2,10 2,9 0,9 2,6-3,3-2,3-5,-3-1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0.47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24,'18'-5,"10"0,5-1,2 2,-6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0.87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151 1,'-27'4,"-8"7,1 5,7 4,8 4,11-2,8-6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1.24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194 1,'-5'0,"-1"4,-4 7,-5 5,-9 9,-4 5,-3-3,1-6,4-2,7-5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1.58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94,'4'-5,"6"0,7-1,3 2,8-4,4 0,5-3,1-4,-2 0,-2 3,-7 8,-9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8.7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4 146,'-1'-1,"1"0,-1 1,1-1,0 0,-1 0,1 1,0-1,0 0,0 0,-1 0,1 1,0-1,0 0,0 0,0 0,0 1,0-1,1 0,-1 0,0 0,0 1,1-1,-1 0,0 0,1 1,-1-1,1 0,-1 1,0-1,1 0,0 1,-1-1,1 1,-1-1,2 0,30-25,-20 17,14-19,-23 24,1-1,0 0,0 1,0 0,0 0,1 0,-1 0,1 1,0 0,0 0,1 0,-1 1,0-1,10-2,-13 5,-1 0,0 1,0-1,0 0,0 0,0 1,1-1,-1 0,0 1,0-1,0 1,0 0,0-1,0 1,0 0,0-1,-1 1,1 0,0 0,0 0,-1 0,1 0,0 0,-1 0,1 0,-1 0,1 2,9 37,-8-29,33 195,-30-181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1.91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1,'0'13,"4"1,11-3,7-8,4-3,2-3,1 0,0 0,0-4,-1-1,-6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2.24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81 1,'0'4,"0"7,0 9,0 11,-5 9,-5 2,-6-2,0-3,-2-3,2-8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2.5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0,'4'5,"7"5,9 11,7 5,2 8,6 3,6-1,8-7,6-8,-7-7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7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55,'169'-17,"271"7,-312 11,923 15,55 0,1389-45,-777 3,-1187 22,-116 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7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115 10,'-11'-9,"32"25,151 73,-25-14,-84-43,-30-16,34 23,-67-38,1-1,-1 0,0 0,1 0,-1 1,0-1,1 0,-1 1,0-1,0 0,1 0,-1 1,0-1,0 1,1-1,-1 0,0 1,0-1,0 0,0 1,0-1,0 1,1-1,-1 1,0-1,0 0,0 1,0-1,0 1,-1-1,1 0,0 1,0-1,0 1,0-1,0 0,-1 1,1-1,0 0,0 1,0-1,-1 0,1 1,0-1,-1 0,1 1,0-1,-1 0,1 0,0 1,-1-1,1 0,0 0,-1 0,1 0,-1 1,1-1,0 0,-1 0,1 0,-2 0,-33 10,30-8,-386 116,316-93,-20 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 0,'-5'0,"-1"5,1 5,0 6,2 9,1 5,0 6,2 1,0-1,0-2,0-2,1-3,3-10,3-17,-2-10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0,'0'5,"0"10,0 11,0 15,0 9,0 6,4 1,2-8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27 542,'-5'0,"-1"-5,1-5,0-6,2-4,1-4,9-6,18-12,22-12,30-14,28-18,28-13,-9 11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 7,'-4'-5,"-2"4,0 10,2 13,0 16,7 10,2 6,4 3,2-9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0,'0'9,"0"16,0 18,0 10,0 9,4-1,7-7,5-12,0-14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9.35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448 1,'-5'0,"-5"4,-2 7,2 9,-2 7,0 11,-1 9,1 9,-2 9,-7 6,-4 5,-8-2,-11-4,-7-1,-8-3,-3-9,9-14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1,'0'4,"0"7,0 9,0 11,0 9,0 6,5 5,0 2,6-3,-1-10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0,'0'9,"0"12,0 15,0 11,5 11,0 4,1-4,3-11,0-14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742 603,'-4'0,"-7"0,-5 0,-4-5,0-5,0-6,-1-9,-6-13,-17-19,-17-17,-27-18,-28-11,-35 2,8 19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25 573,'-4'0,"-2"-4,0-6,1-6,2-5,5-3,8-6,5-7,10-11,5-19,6-25,7-24,-6 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1,'0'4,"5"7,1 9,4 11,5 9,4 11,4 6,2 6,1 6,1 0,-5-2,0-5,-6-7,1-14,-4-13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0 427,'0'-4,"0"-11,9-12,7-18,10-20,14-17,10-16,-5 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0,'0'5,"4"5,6 6,6 5,5 7,3 8,-3 7,0 5,1 4,5 1,3 0,5-3,5-11,-4-12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0,'23'0,"15"0,7 0,-1 0,-3 0,-3 0,-5 5,-7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 1,'-13'0,"-1"0,12 0,15 0,18 0,13 0,13 0,9 0,3 0,-1 4,-9 7,-9 0,-13 4,-13-2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99 0,'4'0,"6"5,2 5,-2 10,-2 15,-7 16,-8 11,-8 9,-5 6,-4-1,-3-5,0-15,4-16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38.65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0 728,'2'-10,"0"0,0 1,1-1,0 0,1 1,9-17,-5 8,74-145,24-54,-82 158,-3 9,24-86,-46 155,0 0,2 28,1 3,-4-14,1-24,0 1,1 0,0 0,1 0,1 0,3 14,-5-26,1 0,-1 0,0 0,1 0,-1-1,1 1,-1 0,1 0,0 0,-1 0,1-1,0 1,-1 0,1-1,0 1,0 0,0-1,0 1,-1-1,1 0,0 1,0-1,0 1,0-1,0 0,0 0,0 0,0 0,0 0,0 0,0 0,0 0,0 0,0 0,0 0,0-1,0 1,0 0,0-1,0 1,0-1,0 1,1-1,3-2,1-1,-1 1,0-1,0 0,8-8,2-7,0-1,0 0,20-41,-20 34,31-44,-45 70,0 0,0 0,0-1,0 1,0 0,0 0,0 0,0 0,1 0,-1 0,0 1,0-1,1 0,-1 1,1-1,2 0,-4 1,1 0,0 0,0 0,-1 1,1-1,0 0,-1 0,1 1,0-1,-1 1,1-1,-1 0,1 1,-1-1,1 1,0-1,-1 1,0-1,1 1,-1 0,1-1,-1 1,0 0,1 0,2 7,0 0,-1 1,0-1,2 15,-2-8,12 43,-6-37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1,'0'13,"0"9,0 5,0 3,0-4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6,'0'-4,"4"2,2 7,0 6,-2 7,4-1,0 2,-1-2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11,'5'0,"5"0,6 0,9 0,5 0,1 0,5 0,0 0,-1 0,-2 0,-2 0,-3 0,0-4,-6-2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217 0,'-18'18,"-10"10,-5 5,-1 5,0 2,7-3,3-7,5-8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184 0,'17'9,"16"2,30-8,8 0,-66-3,0 1,-1 0,1 0,-1 0,1 1,-1-1,1 1,-1 0,0 0,0 1,5 3,-7-3,1 0,-1 0,0 0,0 1,-1-1,1 1,0-1,-1 1,0-1,0 1,0 0,-1 0,1-1,-1 1,0 0,0 0,0 0,0 0,-1-1,0 1,-1 5,-3 12,-1 0,-11 28,14-43,-14 35,-2 0,-2-1,-2-1,-1-2,-2 0,-2-1,-1-2,-1-1,-2-1,-2-2,-50 35,40-37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0,'0'5,"5"1,5 4,2 5,3 0,-2 1,3 3,-3 3,2-3,2-4,-1-5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 1,'-5'0,"4"0,6 4,6 3,6 3,10 0,3-1,2-3,5-1,-1-3,-1-5,-6-3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0 224,'22'-18,"17"-6,10-3,10-2,9 0,1 5,-6 2,-10 4,-9 6,-12 1,-12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21,'5'0,"10"0,11 0,10-5,4 0,0-1,-8 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25,'18'-4,"10"-2,5 0,1 1,-5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39.5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33 0,'5'0,"5"5,1 5,-1 6,-2 5,-7 7,-9 8,-10 3,-8-2,0-6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0,'14'135,"8"49,-26-197,0 3,0 0,1 0,1-1,-1 1,0-13,3 20,0 0,0 0,0 1,0-1,0 0,1 0,-1 1,1-1,0 0,0 1,0-1,0 1,0-1,0 1,1-1,-1 1,1 0,0 0,0-1,0 1,0 1,0-1,0 0,0 0,0 1,1-1,-1 1,1 0,2-1,4-1,-1 1,1 0,0 0,-1 1,1 0,0 1,0 0,0 0,10 2,-17-1,0-1,0 0,0 1,-1-1,1 1,0 0,0 0,-1-1,1 1,0 0,-1 0,1 1,-1-1,1 0,-1 0,0 1,0-1,1 1,0 1,-2-1,1 0,-1 1,1-1,-1 0,0 0,0 0,0 0,-1 1,1-1,0 0,-1 0,1 0,-1 0,0 0,0 0,0 0,0 0,0 0,0 0,0 0,-2 1,-1 3,0 0,0-1,0 0,-1 0,0 0,1 0,-2-1,1 0,-1 0,1-1,-1 1,0-1,0 0,-1-1,1 1,0-1,-1-1,1 1,-1-1,-7 1,13-2,0-1,-1 1,1 0,0 0,0-1,-1 1,1-1,0 1,0-1,0 1,0-1,0 0,0 1,0-1,0 0,0 0,0 0,0 0,0 0,1 0,-1 0,0 0,1 0,-1 0,1 0,-1 0,1 0,0-1,-1 1,1 0,0 0,0-1,0 1,0-2,0-22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 1,'0'4,"0"6,0 6,0 5,0 3,0 2,0 1,0 0,-5 0,-1 0,0-5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0,'4'0,"2"5,0 5,-1 7,-2 3,-1 4,-1 2,0 1,-1-4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1,'-9'0,"-3"0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 1,'-9'0,"1"0,7 0,4 4,5 2,2 4,-1 5,-2 8,-3 19,-1 20,-1 17,3 17,0 15,5 6,0-8,3-22,-1-26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0 126,'5'0,"10"0,11-4,11-7,7-5,6 0,2-2,-2-2,-5 2,-7 5,-9 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1,'9'26,"7"23,2 21,-4 15,-3 13,-4 5,-3 1,3-10,-1-16,0-17,-2-19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201 18,'0'-9,"-8"2,-4 6,-4 12,-4 14,-2 10,-3 10,-1 9,4 5,1-3,4-7,5-11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0,'18'5,"14"0,7 1,1 3,-2 5,-7 4,-5 3,-6 4,-7-4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206 0,'-5'9,"-1"12,-4 11,-5 18,-9 18,-4 12,-7 4,2 2,8-9,7-22,12-34,6-21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0.50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185 85,'14'44,"-4"-18,12 51,-20-71,-1 1,0 0,0 0,0 0,-1-1,0 1,-1 0,1 0,-1 0,-1-1,1 1,-1 0,-5 10,6-15,0 0,-1 1,1-1,-1 0,0 0,0 1,0-1,0-1,0 1,0 0,0 0,-1-1,1 1,-1-1,1 0,-1 0,1 0,-1 0,0 0,1-1,-1 1,0-1,0 0,1 1,-1-1,0-1,0 1,0 0,1-1,-1 1,0-1,1 0,-6-2,1 0,0 0,0 0,1-1,-1 0,1-1,0 1,0-1,0 0,1-1,-10-12,7 7,0-1,1-1,1 1,0-1,1 0,0-1,1 1,-5-28,8 36,1 0,-1 1,1-1,0 0,0 0,1 0,-1 0,1 0,0 0,0 0,1 1,0-1,0 1,0-1,0 1,0-1,1 1,0 0,0 0,0 0,0 1,1-1,-1 1,1 0,0 0,0 0,0 0,7-2,5-2,0 1,1 0,0 2,0 0,31-3,88 2,-93 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0,'9'0,"7"5,10 5,5 10,2 7,4 7,0 2,-2 4,3 0,-2-3,-1-3,-8-7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31,'4'0,"6"0,6 0,5 0,7 0,4 0,0 0,0 0,-1 0,-2-4,-1-2,-6-5,-6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1,'4'4,"6"2,2 5,-2 4,2 8,0 10,-4 8,-2 1,-2-1,-2-13,-2-16,0-18,0-13,-1-7,1-5,-5 4,-1 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25,'48'0,"0"-2,65-12,-105 13,2-2,1 2,-1-1,0 1,1 1,14 0,-23 1,0-1,1 1,-1-1,0 1,0 0,1-1,-1 1,0 0,0 1,0-1,0 0,0 1,0-1,-1 1,1-1,0 1,-1 0,1 0,-1 0,0 0,0 0,1 0,-1 0,0 0,-1 0,1 0,0 1,-1-1,1 4,2 17,-3-1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27,'-4'0,"-7"0,5 0,6 0,8 0,7 0,6 0,3 0,3 0,0 0,1-5,-5-5,-6-2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68 6,'4'-4,"2"3,0 10,-2 13,-1 11,4 9,0 7,-1 3,-1 3,-2 0,-1 4,-6 6,-11 4,-7 1,-4-4,-3-8,4-14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1,'4'0,"6"4,7 7,3 9,8 11,9 9,10 7,7 3,7-5,7-12,-8-10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38,'-4'-5,"-6"-1,3 0,7 2,13 0,12 2,12 1,8 1,5 0,4 0,0 0,-3 0,-7 1,-6-1,-5-4,-8-2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79,'31'0,"24"-4,11-2,4 0,-1-3,-4 0,-4 1,-3 2,-3 3,-6 1,-8 1,-5 1,-5 0,-8-4,-7-6,-7-1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1.35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60 0,'8'1,"0"-1,1 2,-1-1,0 1,0 0,0 1,14 7,-19-9,0 0,0 1,-1-1,1 1,0 0,-1 0,1 0,-1 0,0 0,1 1,-1-1,0 1,-1-1,1 1,0 0,-1 0,1 0,-1 0,0 0,0 0,0 0,-1 0,1 0,-1 0,1 0,-1 1,-1 4,1-6,-1 0,0 1,0-1,0 0,0 0,0 0,0 1,-1-1,1-1,-1 1,1 0,-1 0,0 0,0-1,0 1,0-1,0 0,0 1,0-1,0 0,-4 1,-56 17,42-14,9-2,7-2,1 0,-1-1,0 1,0 1,1-1,-1 0,1 1,-1 0,1 0,0 0,-1 0,1 0,0 1,-3 3,7-5,-1 0,0 0,1 0,-1 0,0 0,1 0,-1 0,1-1,0 1,-1 0,1 0,0 0,-1-1,1 1,0 0,0-1,0 1,0-1,-1 1,1-1,0 1,0-1,0 1,0-1,0 0,0 0,0 0,2 1,33 8,-36-9,261 43,-233-42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176 0,'0'9,"0"12,0 16,-5 14,-5 13,-15 8,-12-3,-13-14,2-16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3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71 828,'-2'2,"0"-1,0 0,0 0,0 0,0 0,0-1,0 1,-1 0,1-1,0 0,0 1,0-1,-1 0,1 0,0 0,0-1,-1 1,1 0,0-1,0 1,0-1,0 0,-3-1,3 0,1 1,-1-1,1 0,0 0,-1 0,1 0,0 0,0 0,0 0,0-1,1 1,-1 0,1 0,-1-1,1 1,0 0,-1-1,1 1,1 0,-1-1,0 1,1-3,1-11,0-1,1 1,0 0,10-25,-11 35,1 0,1 0,-1 0,1 1,0-1,0 1,1 0,-1 0,1 0,0 1,1 0,-1 0,1 0,6-3,66-29,1 3,134-36,-204 67,82-22,2 4,107-10,191 7,-109 20,216-11,-447 13,0 2,0 2,68 14,76 5,333-20,-261-4,-260 2,-1 0,0-1,0 1,0-2,0 1,0 0,0-1,-1 0,1-1,-1 1,8-5,-1-1,-1-1,-1 0,14-16,14-11,27-16,-43 36,-1-1,25-25,-39 34,0 0,-1 0,0 0,-1-1,0 0,0 0,-1 0,0-1,5-18,-6 10,1-7,-2 41,-4 26,0-20,1 0,1 0,1 0,4 21,-5-38,1-1,0 0,0 1,1-1,-1 0,1 0,0 0,0 0,0 0,1 0,0 0,-1-1,1 0,0 1,0-1,1 0,-1 0,1-1,-1 1,1-1,0 1,0-1,0 0,0-1,5 2,96 19,0-6,211 7,-114-12,-93-3,120 10,365 21,3-40,-245-1,-240 7,190 32,-205-27,-66-8,0 1,1 2,53 16,-73-16,-1 1,0 0,-1 1,1 0,-1 1,-1 0,1 0,11 16,-9-12,0 0,0-1,1 0,18 10,-13-9,-1 0,0 2,0 0,-1 0,-1 1,0 1,-1 1,22 36,-27-42,-2-8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59.77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0,'0'5,"0"9,0 13,0 9,0 9,0 4,0 0,0-5,0-6,0-13,0-11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00.21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1 123,'13'0,"23"-4,18-2,22 0,17-3,5 0,3 1,-5-2,-11 1,-11-3,-14 0,-12 3,-14-2,-18 1,-11 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00.53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567 0,'-4'5,"-6"5,-2 6,-3 9,-3 13,-3 15,-7 15,-8 14,-6 6,-10 2,-4-5,-7-14,-1-13,5-17,9-20,13-14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00.89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0,'18'36,"15"24,6 21,5 14,4 4,8-1,7-8,11-20,6-22,-10-18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19.62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0,'0'5,"0"5,0 6,0 5,0 3,0 2,0 1,0-5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19.96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0,'22'0,"17"5,5 0,1 1,1-2,-3 0,0-2,6-1,0-1,0 0,-4 0,-10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4.98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48 1,'-9'4,"-3"7,1 5,2 4,2 4,8 2,3 1,5-4,6-6,0-6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5.33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73 1,'-4'9,"-2"7,-4 6,-5 3,-4-2,1-6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2.0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210 17,'-4'0,"-2"-5,5-1,7 1,6 5,2 7,-1 7,-8 10,-14 14,-18 10,-13 10,-10-1,0-9,8-19,12-12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5.69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4 65,'-4'0,"12"0,17 0,27 0,23-5,16-1,11 0,0-3,-2 0,-10 2,-12 1,-14 2,-18-2,-17-1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6.17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0,'0'18,"0"10,0 5,0 1,0 0,0-2,5-6,5-13,6-16,0-9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6.56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57,'3'-4,"0"0,0 0,1 0,0 1,-1-1,1 1,0 0,1 0,-1 0,0 0,1 1,0 0,-1 0,1 0,0 0,0 1,0 0,0 0,9-1,7 0,-1 1,1 1,32 3,-49-3,1 0,-1 1,1 0,-1 0,1 0,-1 1,1-1,-1 1,0 0,0 0,0 0,0 1,0-1,-1 1,1 0,-1 0,0 1,0-1,0 1,0-1,0 1,-1 0,1 0,-1 0,0 0,-1 1,3 5,-1 7,0 1,-1 0,0 0,-2-1,-2 30,1-33,1-3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6.91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1,'9'0,"7"0,6 0,3 4,2 2,1 0,0-1,0-2,-1-1,-4-1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7.25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11,'22'0,"12"0,5 0,0 0,-2-4,-8-2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7.65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56 82,'-4'0,"-7"0,-5 0,0 4,7 2,19-1,25 0,24-6,21-8,18-6,6-5,-1 1,-9 3,-17 5,-25 4,-22 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8.07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0,'0'36,"0"29,0 22,0 18,0 9,0-1,0-16,0-24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17.80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208 0,'0'1,"-1"0,1 0,0-1,-1 1,1-1,-1 1,1 0,-1-1,0 1,1-1,-1 1,0-1,1 1,-1-1,0 1,1-1,-1 0,0 0,0 1,1-1,-1 0,0 0,0 0,0 0,1 0,-1 0,0 0,0 0,0 0,1 0,-1 0,-1-1,-39-4,28 3,1 2,0 0,1 0,-1 1,0 0,-20 5,31-5,-1-1,0 0,0 1,0-1,0 1,1-1,-1 1,0 0,0 0,1 0,-1 0,1 0,-1 0,1 0,-1 1,1-1,0 0,-1 1,1-1,0 1,0 0,0-1,0 1,1 0,-1-1,0 1,1 0,-1 0,1 0,0 0,-1-1,1 1,0 0,0 0,0 0,0 0,1 0,-1 0,1 0,-1-1,1 1,-1 0,1 0,1 2,5 6,1 0,0 0,0 0,1-1,0-1,1 1,0-1,0-1,19 10,14 14,-30-22,-8-6,-1 0,0 0,0 0,0 0,0 0,0 1,-1 0,1 0,-1 0,0 0,0 0,4 9,-8-12,1 0,0 0,0 0,-1 0,1 0,0 0,-1 0,1-1,-1 1,1 0,-1 0,0-1,1 1,-1 0,0 0,1-1,-1 1,0-1,0 1,0-1,0 1,1-1,-1 1,0-1,-2 1,-29 9,22-7,-8 3,14-3,-1-1,1 0,-1-1,0 1,0-1,0 0,0 0,0 0,0-1,0 1,-1-1,1 0,0-1,0 0,0 1,0-2,-7-1,-4-10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18.32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27,'5'0,"5"0,6 0,5 0,3 0,1 0,2 0,0 0,1 0,-1 0,0 0,-5-4,-6-7,-6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18.75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3 0,'-2'147,"5"153,-3-296,1 0,0 0,0-1,0 1,0 0,1-1,-1 1,1-1,0 1,0-1,0 0,0 0,1 0,-1 0,1 0,0-1,0 1,0-1,0 0,0 0,0 0,1 0,3 1,-2-1,0 0,0 0,0-1,0 1,0-1,1-1,-1 1,0-1,1 0,-1 0,0 0,1-1,-1 0,0 0,0 0,6-3,-9 3,1 0,-1-1,0 1,0-1,1 1,-1-1,0 0,0 0,-1 0,1-1,0 1,-1 0,1 0,-1-1,0 1,0-1,0 1,0-1,0 0,-1 1,2-5,-1-6,0 1,0-1,-2-16,1 20,-1-15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4.48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185 1,'-4'1,"1"0,0 0,-1 0,1 0,0 1,0 0,0 0,0 0,-4 3,-12 8,11-10,0 0,1 1,-1 0,1 0,0 1,0-1,1 2,-1-1,1 1,0 0,1 0,-1 1,1 0,0 0,1 0,0 0,0 1,1-1,0 1,0 0,0 0,1 0,1 1,-1-1,1 0,0 10,1 36,1 0,3-1,2 1,2-1,3-1,2 0,31 80,-42-125,-1-4,0 1,1 0,-1-1,1 1,-1-1,1 1,0-1,0 0,1 0,-1 0,5 4,2-4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19.59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4 1,'-1'76,"-1"-37,1-1,3 1,1 0,12 57,-15-96,0 0,0 0,0 0,0 0,0 0,0 0,0 0,0 0,0 0,0 0,0 0,1 0,-1 0,0 0,0 0,0 0,0 0,0 0,0 0,0 0,0 0,0 0,1 0,-1 0,0 0,0 0,0 0,0 0,0 0,0 0,0 0,0 0,0 0,0 0,1 0,-1 0,0 0,0 0,0 0,0 0,0 1,0-1,0 0,0 0,0 0,0 0,0 0,0 0,3-18,2-32,-4 43,-1-3,2 0,0 0,0 0,0 1,1-1,1 1,0 0,0 0,1 0,0 1,7-10,-8 13,0 0,0 0,1 1,0-1,0 1,0 0,0 1,0-1,1 1,0 0,-1 1,1-1,0 1,0 0,1 1,-1-1,0 1,8 0,29 3,-37-1,1 0,-1 0,1-1,-1 0,1 0,-1 0,1-1,-1 0,0 0,1 0,-1-1,0 0,11-5,-6-4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20.41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164 8,'-10'36,"6"-17,-1 0,-1-1,-15 34,21-50,-2 1,1-1,0 0,0 1,-1-1,1 0,-1 0,0 0,0 0,0 0,0 0,0 0,0-1,0 1,0-1,-1 1,1-1,-1 0,1 0,-1 0,1 0,-1-1,0 1,1-1,-1 1,0-1,1 0,-1 0,0 0,1 0,-1-1,0 1,-4-2,4 0,0 1,1-1,-1 0,1 1,0-1,-1 0,1 0,0-1,0 1,0 0,1-1,-1 1,1-1,-1 1,1-1,0 0,0 0,0 0,0 0,0 1,1-1,-1 0,1 0,0 0,0 0,0 0,1-5,-1 3,0 0,1 1,-1-1,1 0,1 0,-1 1,0-1,1 1,0-1,0 1,1-1,-1 1,1 0,0 0,0 1,5-6,-1 4,0 1,0 0,1 0,0 0,-1 1,1 1,0-1,0 1,0 1,1-1,-1 1,0 1,1 0,-1 0,0 0,11 3,-13-2,0 0,1 1,-1-1,0 1,0 1,0-1,0 1,0 0,-1 1,1-1,-1 1,0 0,0 1,-1-1,1 1,-1 0,0 0,0 0,0 0,5 12,-3-4,-1 1,-1 0,0 0,0 0,-2 1,0-1,0 1,-1 0,-1-1,-1 1,0 0,-5 23,5-36,0 1,0 0,0-1,-1 1,1-1,-1 0,0 1,1-1,-1 0,0 0,0 0,-1 0,1 0,0-1,-4 3,-17 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21.30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27 1,'0'9,"-4"7,-2 6,0 3,2 2,1 0,1 1,1 0,0-1,1 0,0-9,1-17,-1-17,0-6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21.90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61 51,'0'-5,"-5"4,-1 5,-4 8,0-8,1-9,2-8,3-6,1 4,-2 10,3 0,3 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22.51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0,'4'5,"6"1,6-1,5 0,7-2,4-1,5-1,1-1,-2 0,-2 0,-8-4,-7-3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5:12.37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1,'0'476,"0"-473,0 1,0-1,0 1,1-1,-1 0,1 1,0-1,0 0,0 1,0-1,1 0,1 4,-2-6,-1-1,1 1,-1-1,1 1,-1-1,1 0,0 1,-1-1,1 1,0-1,-1 0,1 0,0 1,-1-1,1 0,0 0,0 0,-1 0,1 0,0 0,0 0,0 0,24-14,24-33,-26 26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5:13.69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29 136,'61'9,"-54"-7,-1 0,1 0,0-1,0 0,0-1,0 0,0 0,0 0,0-1,0 0,0 0,6-2,1-2,48-21,-58 24,0 0,0 0,-1 0,1-1,-1 0,0 1,0-1,0 0,0-1,0 1,-1 0,5-8,-6 10,-1 0,1-1,-1 1,1 0,-1-1,0 1,0 0,1-1,-1 1,0 0,0-1,0 1,0-1,-1 1,1 0,0-1,-1 1,1 0,-1-1,1 1,-1 0,1 0,-1-1,-1-1,0 1,-1 0,1-1,-1 1,0 0,0 0,1 1,-1-1,0 1,0-1,-4 0,-5-2,-1 1,0 0,1 1,-18-1,24 2,0 1,0-1,0 1,0 1,0-1,0 1,0 0,1 0,-1 0,0 1,0 0,1 0,-1 1,1-1,0 1,0 0,0 1,0-1,0 1,1 0,0 0,-1 1,1-1,1 1,-1 0,1 0,0 0,-4 10,0-2,1 0,0 1,1-1,1 1,0 0,1 0,0 1,0 15,3-26,-1 0,1-1,0 1,1 0,-1 0,0-1,1 1,0 0,0-1,0 1,0 0,1-1,0 0,-1 1,1-1,0 0,0 0,1 0,-1 0,1 0,0-1,-1 1,1-1,0 0,0 1,1-1,-1-1,0 1,1 0,-1-1,1 0,-1 0,1 0,-1 0,6 0,9 1,1 0,-1-1,1-1,-1-1,1-1,-1-1,0 0,0-1,28-10,-20 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5:26.72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84 41,'-6'0,"1"0,0-1,-1 0,1 0,0 0,0-1,0 0,0 0,0 0,0 0,0-1,1 0,0 0,-1 0,-4-5,11 1,9 11,12 12,-16-6,-1-1,0 2,-1-1,0 1,-1 0,0 0,-1 0,0 0,0 1,1 22,-2 12,-4 65,0-80,5-48,0 0,0 0,2 1,0 0,1 0,0 0,2 1,0 0,0 0,1 0,1 2,1-1,0 1,0 0,1 1,15-11,-19 19,1 0,-1 1,1-1,0 2,0-1,0 2,0-1,0 1,1 0,-1 1,0 0,16 2,-16-1,14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5.04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1,'67'-1,"75"3,-139-1,0-1,0 1,0 0,1 0,-1 0,0 0,0 1,-1-1,1 1,0 0,0 0,-1 0,1 0,-1 0,0 1,0-1,0 0,0 1,0 0,0 0,-1-1,1 1,-1 0,2 4,2 9,0 1,0 0,2 25,0-4,48 157,-48-178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2:47.04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46 28,'-18'0,"-1"0,11-5,20 0,22-1,23 2,15 0,4 2,-2 1,-4 1,-11 0,-14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5.4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44,'5'0,"5"0,6 0,5-5,3-1,1 1,2 0,1-2,-1-1,-4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5.75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 1,'-4'17,"3"7,5-1,12-9,12-7,5-9,2-5,-1 0,-1 1,-7 5,-7 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6.12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59,'9'-4,"7"-2,5 0,4 1,7-2,1-1,5-3,-4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6.48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27,'14'-4,"8"-2,5 0,3 2,0 1,0 1,-1 1,-1 5,-5 6,-6 6,-7 5,-4 3,-4 2,-2 1,-5-4,-3-6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9.32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9.67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 1,'-9'8,"1"4,7 0,8-3,7-7,6-4,4-1,2-1,1 1,-3-4,-3-1,-8 2,-7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0.60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24,'-1'79,"3"91,-2-167,0 0,1 0,-1 0,0 0,1 0,0 0,0-1,0 1,0 0,0 0,0 0,1-1,0 1,-1-1,1 1,0-1,0 0,0 0,0 0,4 3,-3-3,1-1,0 1,0-1,-1 0,1 0,0 0,0 0,0-1,0 1,0-1,0 0,0 0,6-2,12-2,-1-2,0 0,0-1,29-15,-37 16,7-2,-7 3,-1-1,0 0,23-15,-32 19,1-1,-1 0,0 0,0 0,0-1,-1 1,1-1,-1 0,0 1,0-1,0 0,0 0,-1 0,0 0,1-1,0-7,0-19,-2-46,0 59,-1-30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1.22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84,'13'-4,"13"-2,7 0,7 2,1-4,2 1,3 0,-2-2,-4-1,-4-2,-9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1.5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1,'4'9,"7"11,5 17,0 15,-2 16,-4 14,0 8,0 0,-3-5,-2-9,-3-12,0-22,-2-27,0-16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1.9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187 0,'-18'18,"-5"10,-4 9,3 3,1 4,4 3,1-2,0-9,2-10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2:47.48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46 1,'0'4,"0"11,0 11,0 15,0 14,-4 11,-7 7,0 0,0-3,4-9,6-10,13-10,13-12,15-15,15-18,11-19,8-13,-9-1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2.24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1,'13'0,"10"4,4 2,2 0,2 3,-6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2.57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0,'0'5,"0"10,0 16,0 15,0 19,4 11,2 7,0 1,3-8,0-13,-1-13,2-14,0-23,-3-13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2.90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22,'17'-13,"7"4,3 13,-3 14,-1 18,0 16,-4 13,0 3,-5 5,1-2,2-9,-2-10,-3-13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3.23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27,'9'-5,"7"-1,5 1,5 0,1 2,0 1,-3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3.58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1,'13'9,"9"2,10 1,4-3,-1-3,0-2,-8-1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3.91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37,'4'0,"7"0,5 0,4-4,4-2,2 0,1 1,-4-2,-6-1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4.7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25 0,'-5'0,"-1"5,0 10,2 20,0 22,7 15,2 13,0 1,0-6,2-11,6-18,4-26,0-18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0.8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28,'0'-5,"5"-1,5 1,6 0,5 2,3 1,2 0,1 7,0 5,-4 6,-6 5,-7 3,-3 2,-5 1,-1 1,-2-1,0-8,0-9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1.2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0,'13'0,"10"0,4 0,3 0,-4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1.5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0,'0'22,"4"8,7-1,5-6,4-7,4-6,2-9,-3-5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10.97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 0,'-5'0,"-1"5,1 5,0 6,2 9,1 5,0 6,2 1,0-1,0-2,0-2,1-3,3-10,3-17,-2-10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1.92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0,'0'5,"0"5,0 6,0 9,0 5,0 2,0-5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2.3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83,'0'-3,"0"0,0 0,0 0,0 0,1 0,-1 0,1 0,0 0,0 0,0 0,0 0,1 0,-1 1,1-1,0 0,0 1,0 0,0-1,0 1,0 0,0 0,1 0,-1 0,1 0,4-2,0 2,0-1,1 1,-1 1,0-1,1 1,-1 0,1 1,-1 0,14 1,-15 0,0 0,0-1,0 2,0-1,-1 1,1 0,-1 0,1 0,-1 1,0 0,0 0,0 0,0 0,0 1,-1 0,0 0,1 0,-2 1,1-1,5 9,0 4,-1 1,-1-1,-1 1,0 0,3 23,4 24,5 70,-15-93,1-1,3 0,1 0,2-1,25 65,-28-87,-10-18,-19-25,12 12,-18-20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2.64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1,'9'0,"8"0,4 0,5 4,1 2,1 0,4-1,-3-7,-2-6,-5-2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2.96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0,'13'0,"14"0,6 0,3 0,-2 0,-5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3.30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99 0,'-22'18,"-8"10,7 0,6 1,10-6,12-6,9-6,2-6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3.80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89 0,'-22'26,"-11"9,30-33,0 1,0-1,0 1,1 0,-1 0,1-1,-1 2,1-1,0 0,0 0,1 1,-3 4,4-7,0-1,0 1,0 0,0-1,-1 1,1 0,0-1,0 1,1 0,-1-1,0 1,0 0,0-1,0 1,1 0,-1-1,0 1,0 0,1-1,-1 1,1-1,-1 1,1-1,-1 1,2 0,-1 0,1 0,0 0,0 0,0-1,0 1,0-1,0 1,0-1,0 0,0 0,0 0,0 0,3 0,26-3,-1-1,0-1,0-2,51-17,-90 28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4.1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38,'14'0,"12"0,7-4,3-2,-2 0,0 2,-3 1,-7-4,-6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4.51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106 0,'-5'9,"-1"7,0 11,2 8,0 8,-2 6,-1-2,-4-4,1-9</inkml:trace>
  <inkml:trace contextRef="#ctx0" brushRef="#br0" timeOffset="1">1 105,'26'13,"19"14,5 11,3 3,2-1,0-6,0-15,-9-10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6.5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94,'18'-5,"0"0,0-1,-1-1,22-13,-3 4,-24 10,-1 1,1 0,-1 0,1 1,23-4,-34 8,1-1,0 1,0 0,0 0,0 0,0 0,0 0,0 0,0 1,0-1,0 0,-1 1,1 0,0-1,0 1,0 0,-1 0,1 0,-1 0,1 0,0 1,-1-1,0 0,1 1,-1-1,0 1,0-1,0 1,0 0,0 0,0-1,0 1,-1 0,1 0,-1 0,1 0,-1-1,1 4,0 5,4 16,-1 0,-1 0,-1 0,-4 48,2-73,0 1,-1-1,1 1,0 0,-1-1,1 1,-1-1,0 1,1-1,-1 1,0-1,0 1,0-1,0 0,0 0,0 1,-1-1,1 0,0 0,0 0,-1 0,1 0,-1-1,1 1,-1 0,1-1,-1 1,1-1,-1 1,0-1,1 0,-1 0,0 0,1 0,-1 0,0 0,1 0,-1 0,1-1,-1 1,0 0,1-1,-1 0,1 1,-2-2,-28-11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7.0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144 1,'-4'4,"-2"7,-4 5,-1 4,-2 13,-4 13,1 13,3 10,0 1,2 3,2-2,3-5,-1-9,-1-13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29.38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0,'0'5,"0"10,0 11,0 15,0 9,0 6,4 1,2-8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7.5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1,'0'4,"0"7,0 5,0 4,4 4,2 2,-1 5,4 7,5 1,4 2,-1 4,2-1,1-4,2-9,2-10,-3-12,-6-9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7.95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 0,'-5'9,"0"7,-1 6,2 3,0 2,7-8,2-7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9.43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52 7,'-9'-5,"-3"4,1 6,2 6,2 6,3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0.69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17,'-4'-9,"-2"2,0 11,2 17,1 24,1 22,1 13,0 10,1-1,1-6,3-14,2-13,5-17,4-23,-1-15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1.20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29,'12'-5,"0"0,0 1,1 1,0-1,-1 2,24-2,83 3,-72 1,-31 0,0 0,0 1,0 1,27 6,-38-7,0 1,0 0,0 1,-1-1,1 1,-1 0,1 0,-1 0,0 1,0 0,0-1,-1 1,0 0,1 1,-1-1,-1 1,5 8,4 12,-2 0,0 1,-2 0,-1 0,5 41,0 140,-4-51,-5-127,-1-9,1-1,0 0,11 37,-5-40,0-14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1.59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0,'18'0,"14"0,7 0,6 0,-1 0,-4 0,-8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1.9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1,'0'27,"4"13,7-1,0-10,-1-16,-2-13,-3-8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2.30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38,'0'-9,"4"-3,7 1,5 6,4 4,4 3,-3 5,-4 6,-2 0,-2 3,-4 3,-3-1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2.66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 32,'-4'0,"2"0,7 0,11 0,11-5,16-1,8-4,-4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3.08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44 1,'-5'22,"-1"17,1 10,0 5,-2 4,-1-5,1-6,6-12,8-7,12-8,11-8,14-10,9-10,4-8,1-10,-5-10,-11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48.0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27 542,'-5'0,"-1"-5,1-5,0-6,2-4,1-4,9-6,18-12,22-12,30-14,28-18,28-13,-9 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3.53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49 1,'-5'4,"-1"7,0 5,2 4,-4 4,0 1,2 2,1-4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5.77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53 1,'0'4,"0"7,0 4,-5 1,-1 2,-4 2,0 3,-4 1,6-3,8-6,10-9,6-5,1-4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16.50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0,'23'0,"15"0,7 0,-1 0,-3 0,-3 0,-5 5,-7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18.39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 1,'-13'0,"-1"0,12 0,15 0,18 0,13 0,13 0,9 0,3 0,-1 4,-9 7,-9 0,-13 4,-13-2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18.84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99 0,'4'0,"6"5,2 5,-2 10,-2 15,-7 16,-8 11,-8 9,-5 6,-4-1,-3-5,0-15,4-16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19.4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1,'0'13,"0"9,0 5,0 3,0-4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2.08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6,'0'-4,"4"2,2 7,0 6,-2 7,4-1,0 2,-1-2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2.76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11,'5'0,"5"0,6 0,9 0,5 0,1 0,5 0,0 0,-1 0,-2 0,-2 0,-3 0,0-4,-6-2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3.30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217 0,'-18'18,"-10"10,-5 5,-1 5,0 2,7-3,3-7,5-8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6.89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184 0,'17'9,"16"2,30-8,8 0,-66-3,0 1,-1 0,1 0,-1 0,1 1,-1-1,1 1,-1 0,0 0,0 1,5 3,-7-3,1 0,-1 0,0 0,0 1,-1-1,1 1,0-1,-1 1,0-1,0 1,0 0,-1 0,1-1,-1 1,0 0,0 0,0 0,0 0,-1-1,0 1,-1 5,-3 12,-1 0,-11 28,14-43,-14 35,-2 0,-2-1,-2-1,-1-2,-2 0,-2-1,-1-2,-1-1,-2-1,-2-2,-50 35,40-37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1.26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1 248,'0'-1,"-1"-14,1 0,1 1,4-24,-3 32,0 0,1 0,-1 0,1 0,0 0,1 1,0-1,-1 1,1 0,8-7,15-27,-23 33,-1 0,1 0,0 1,0 0,1-1,-1 1,10-7,-13 11,0 1,1-1,-1 0,1 1,-1-1,1 1,-1-1,1 1,-1 0,1-1,0 1,-1 0,1 0,-1 0,1 0,-1 1,1-1,0 0,-1 1,1-1,-1 1,1-1,-1 1,0 0,1 0,-1-1,1 1,-1 0,0 0,0 0,0 1,0-1,0 0,0 0,0 1,0-1,0 0,0 1,0 1,5 9,0 0,0 1,5 23,-4-15,-3-11,-1-1,2 0,-1 0,1 0,1 0,-1-1,1 0,1 0,0-1,0 0,0 0,1 0,0-1,0 0,1-1,9 5,-7-6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7.50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0,'0'5,"5"1,5 4,2 5,3 0,-2 1,3 3,-3 3,2-3,2-4,-1-5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1.62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116 17,'-102'0,"101"0,1 0,-1 0,1 0,-1 0,1 0,0 0,-1 0,1 0,-1 0,1 0,-1 0,1 0,-1 0,1 0,-1 0,1 1,0-1,-1 0,1 0,-1 0,1 1,0-1,-1 0,1 1,0-1,-1 0,1 1,0-1,0 0,-1 1,1-1,0 1,13 6,27 4,-6-9,0-1,1-1,-1-2,0-2,-1-1,1-1,41-14,-55 13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2.10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148 0,'-5'14,"-1"8,0 5,-3 7,-4 7,-1 9,-2 6,-2 1,1-4,-1-6,3-7,4-11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2.6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116 15,'10'-3,"1"0,-1 0,1 1,-1 0,1 1,0 0,0 1,20 2,-27-1,-1-1,0 1,1 0,-1 0,0 1,0-1,0 0,0 1,0 0,0 0,0 0,0 0,-1 0,1 1,-1-1,0 1,0-1,0 1,0 0,0 0,0 0,-1 0,1 0,-1 0,0 1,0-1,0 0,-1 1,1-1,-1 1,1 3,-1 17,-1-1,-1 0,0 0,-2 0,-1 0,0-1,-2 0,-11 26,-1-5,-1-1,-3-1,-29 40,42-64,-2 0,0-2,-1 1,0-2,-1 1,-30 22,19-24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2.97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0,'5'14,"1"8,4 1,0 0,4-2,-2-7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3.67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0,'0'5,"0"5,0 6,0 9,0 5,0 6,0 6,0 0,0-2,5-13,0-11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5.30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139 1,'-1'0,"0"0,0 0,1 0,-1 0,0 1,1-1,-1 0,0 0,1 1,-1-1,0 1,1-1,-1 0,1 1,-1-1,1 1,-1 0,1-1,-1 1,1-1,-1 1,1 0,0-1,-1 1,1 0,0-1,0 1,-1 0,1-1,0 1,0 0,0 0,0-1,0 2,2 31,-2-27,12 98,16 241,-27-323,0 2,0 0,-2 0,-1 0,-1 0,-8 35,10-56,1-1,-1 1,0-1,0 0,0 1,0-1,0 0,-1 0,1 0,0 0,-1 0,0 0,0 0,1 0,-1 0,-3 1,4-3,0 1,-1-1,1 1,0-1,-1 0,1 0,0 0,-1 0,1 0,0 0,-1 0,1 0,0-1,-1 1,1 0,0-1,-1 1,1-1,0 0,0 1,-2-2,-5-5,1 1,-1-1,2 0,-1-1,1 1,-8-14,-26-41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7.14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420 0,'-9'0,"-2"5,-5 1,-4-1,-2 4,-7 0,-7 3,-7 5,-5-2,-2 2,1-3,2 2,8-3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7.67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137 0,'-9'5,"-7"5,-6 6,-3 0,-2 2,4 2,9 2,13 2,10 2,4 0,5-4,2-6,-1-10,-4-6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9.8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243 1,'-4'2,"-1"0,1 1,0-1,1 1,-1 0,0 0,1 0,-1 0,1 1,0-1,-5 9,-3 1,-159 156,169-168,0 0,0 0,0 0,0-1,0 1,1 0,-1 0,0 0,1 1,-1-1,0 0,1 0,0 0,-1 0,1 0,0 1,-1-1,1 0,0 0,0 0,0 1,0-1,0 2,1-2,0 0,-1 0,1-1,0 1,0 0,0 0,0 0,0-1,0 1,0 0,0-1,0 1,0-1,0 1,0-1,0 0,1 1,-1-1,1 0,12 2,-1-1,1-1,17-2,-20 2,5 0,-1-1,0-1,1 0,23-7,-21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40.35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 7,'-4'-5,"-2"4,0 10,2 13,0 16,7 10,2 6,4 3,2-9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0.43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0,'5'5,"5"5,2 11,2 5,5 8,6 2,5 0,1-2,-5-3,-2-6,0-7,-5-7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0.9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1,'0'4,"0"6,0 6,0 9,0 10,0 6,0 11,0 5,0 2,0-5,0-7,0-16,0-13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1.3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191 0,'0'5,"-5"5,-5 6,-11 5,-10 7,-8 4,-3 0,15-9,12-9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1.7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0,'4'9,"7"3,5 4,4 3,4 4,-2 1,-1 2,0-4,-2-10,-6-7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5.09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0,'0'5,"0"5,0 6,0 5,0 7,0 8,0 7,0 5,0 3,5-2,5-6,6-14,0-12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5.58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6,'13'-4,"5"2,3 2,3 1,2 1,-4 3,-5 7,-6 4,-4 10,-4 4,2 1,0 5,0 1,-2-3,-1-1,0-2,-2-3,0-5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5.91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0,'9'0,"7"0,5 0,4 0,2 0,-3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6.2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33,'31'-9,"15"-3,-1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6.67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29,'18'-5,"10"-1,9 0,3 2,4 1,3 0,-2 2,-4 1,-5 0,-8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7.06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0,'0'18,"0"15,0 10,0 8,0 3,0 1,5-3,1-7,-1-11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1D8A9-E579-421C-8CD4-A57A221003A4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AAB45-31C1-4E8D-BB76-8FC93ACDBB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36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367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まだ</a:t>
            </a:r>
            <a:r>
              <a:rPr lang="en-US" altLang="ja-JP" dirty="0"/>
              <a:t>100</a:t>
            </a:r>
            <a:r>
              <a:rPr lang="ja-JP" altLang="en-US" dirty="0"/>
              <a:t>万個以上の文字の</a:t>
            </a:r>
            <a:r>
              <a:rPr lang="en-US" altLang="ja-JP" dirty="0"/>
              <a:t>1</a:t>
            </a:r>
            <a:r>
              <a:rPr lang="ja-JP" altLang="en-US" dirty="0"/>
              <a:t>シーケンス</a:t>
            </a:r>
            <a:endParaRPr lang="en-US" altLang="ja-JP" dirty="0"/>
          </a:p>
          <a:p>
            <a:pPr lvl="1"/>
            <a:r>
              <a:rPr kumimoji="1" lang="en-US" altLang="ja-JP" dirty="0"/>
              <a:t>RNN</a:t>
            </a:r>
            <a:r>
              <a:rPr kumimoji="1" lang="ja-JP" altLang="en-US" dirty="0"/>
              <a:t>は</a:t>
            </a:r>
            <a:r>
              <a:rPr kumimoji="1" lang="en-US" altLang="ja-JP" dirty="0"/>
              <a:t>100</a:t>
            </a:r>
            <a:r>
              <a:rPr kumimoji="1" lang="ja-JP" altLang="en-US" dirty="0"/>
              <a:t>万以上の層を持つことに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222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ja-JP" altLang="en-US" dirty="0"/>
              <a:t>ワンホットベクトル</a:t>
            </a:r>
            <a:endParaRPr kumimoji="1" lang="en-US" altLang="ja-JP" dirty="0"/>
          </a:p>
          <a:p>
            <a:pPr lvl="2"/>
            <a:r>
              <a:rPr lang="ja-JP" altLang="en-US" dirty="0"/>
              <a:t>カテゴリ数以上のインデックスが必要</a:t>
            </a:r>
            <a:endParaRPr lang="en-US" altLang="ja-JP" dirty="0"/>
          </a:p>
          <a:p>
            <a:pPr lvl="2"/>
            <a:r>
              <a:rPr lang="ja-JP" altLang="en-US" dirty="0"/>
              <a:t>大規模データでは非効率</a:t>
            </a:r>
            <a:endParaRPr kumimoji="1" lang="en-US" altLang="ja-JP" dirty="0"/>
          </a:p>
          <a:p>
            <a:pPr lvl="1"/>
            <a:r>
              <a:rPr lang="ja-JP" altLang="en-US" dirty="0"/>
              <a:t>埋め込み</a:t>
            </a:r>
            <a:endParaRPr lang="en-US" altLang="ja-JP" dirty="0"/>
          </a:p>
          <a:p>
            <a:pPr lvl="2"/>
            <a:r>
              <a:rPr kumimoji="1" lang="ja-JP" altLang="en-US" dirty="0"/>
              <a:t>任意の次元のベクトルで特徴量を表現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796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761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582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253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806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58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417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491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351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882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50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58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誤字っぽい？</a:t>
            </a:r>
            <a:endParaRPr kumimoji="1" lang="en-US" altLang="ja-JP" dirty="0"/>
          </a:p>
          <a:p>
            <a:r>
              <a:rPr kumimoji="1" lang="en-US" altLang="ja-JP" dirty="0"/>
              <a:t>https://qiita.com/KojiOhki/items/397f157342e0def06a9b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4981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01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927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122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70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97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23924"/>
            <a:ext cx="9144000" cy="2174876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83028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スライド番号プレースホルダー 10">
            <a:extLst>
              <a:ext uri="{FF2B5EF4-FFF2-40B4-BE49-F238E27FC236}">
                <a16:creationId xmlns:a16="http://schemas.microsoft.com/office/drawing/2014/main" id="{3439DD1D-3A40-406F-A34C-D61DC77E3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2607" y="6530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8D3D72-2745-4734-9CFF-80ACE1D5C7B2}" type="slidenum">
              <a:rPr kumimoji="1" lang="ja-JP" altLang="en-US" smtClean="0"/>
              <a:pPr/>
              <a:t>‹#›</a:t>
            </a:fld>
            <a:r>
              <a:rPr kumimoji="1" lang="ja-JP" altLang="en-US" dirty="0"/>
              <a:t> </a:t>
            </a:r>
            <a:r>
              <a:rPr kumimoji="1" lang="en-US" altLang="ja-JP" dirty="0"/>
              <a:t>/ 50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14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30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3"/>
            <a:ext cx="9144000" cy="28893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3" name="角丸四角形 16">
            <a:extLst>
              <a:ext uri="{FF2B5EF4-FFF2-40B4-BE49-F238E27FC236}">
                <a16:creationId xmlns:a16="http://schemas.microsoft.com/office/drawing/2014/main" id="{4FBC8597-906B-41A1-BDEF-222F6FF20CCE}"/>
              </a:ext>
            </a:extLst>
          </p:cNvPr>
          <p:cNvSpPr/>
          <p:nvPr userDrawn="1"/>
        </p:nvSpPr>
        <p:spPr>
          <a:xfrm>
            <a:off x="509400" y="1469718"/>
            <a:ext cx="11173197" cy="1595600"/>
          </a:xfrm>
          <a:prstGeom prst="roundRect">
            <a:avLst/>
          </a:prstGeom>
          <a:solidFill>
            <a:srgbClr val="3433B4"/>
          </a:solidFill>
          <a:ln>
            <a:noFill/>
          </a:ln>
          <a:effectLst>
            <a:outerShdw blurRad="50800" dist="508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1" lang="en-US" altLang="ja-JP" sz="2000" dirty="0">
              <a:solidFill>
                <a:schemeClr val="bg1">
                  <a:lumMod val="9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400" y="1648921"/>
            <a:ext cx="11173197" cy="1214203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478A58D-B82C-4A28-8545-E6B48CD47B42}"/>
              </a:ext>
            </a:extLst>
          </p:cNvPr>
          <p:cNvSpPr/>
          <p:nvPr userDrawn="1"/>
        </p:nvSpPr>
        <p:spPr>
          <a:xfrm>
            <a:off x="-42413" y="598714"/>
            <a:ext cx="12272513" cy="288000"/>
          </a:xfrm>
          <a:prstGeom prst="rect">
            <a:avLst/>
          </a:prstGeom>
          <a:solidFill>
            <a:srgbClr val="262586"/>
          </a:solidFill>
          <a:ln>
            <a:noFill/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>
              <a:solidFill>
                <a:srgbClr val="20347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26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363128"/>
            <a:ext cx="1120478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486275"/>
          </a:xfrm>
        </p:spPr>
        <p:txBody>
          <a:bodyPr/>
          <a:lstStyle>
            <a:lvl1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 marL="1600200" indent="-2880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Yu Gothic" panose="020B0400000000000000" pitchFamily="50" charset="-128"/>
              <a:buChar char="※"/>
              <a:defRPr/>
            </a:lvl4pPr>
            <a:lvl5pPr marL="2057400" indent="-2880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egoe UI" panose="020B0502040204020203" pitchFamily="34" charset="0"/>
              <a:buChar char="−"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スライド番号プレースホルダー 10">
            <a:extLst>
              <a:ext uri="{FF2B5EF4-FFF2-40B4-BE49-F238E27FC236}">
                <a16:creationId xmlns:a16="http://schemas.microsoft.com/office/drawing/2014/main" id="{27A9447A-A122-4ABF-AF51-608F2C9489B0}"/>
              </a:ext>
            </a:extLst>
          </p:cNvPr>
          <p:cNvSpPr txBox="1">
            <a:spLocks/>
          </p:cNvSpPr>
          <p:nvPr userDrawn="1"/>
        </p:nvSpPr>
        <p:spPr>
          <a:xfrm>
            <a:off x="9262607" y="6530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8D3D72-2745-4734-9CFF-80ACE1D5C7B2}" type="slidenum">
              <a:rPr kumimoji="1" lang="ja-JP" altLang="en-US" smtClean="0"/>
              <a:pPr/>
              <a:t>‹#›</a:t>
            </a:fld>
            <a:r>
              <a:rPr kumimoji="1" lang="ja-JP" altLang="en-US" dirty="0"/>
              <a:t> </a:t>
            </a:r>
            <a:r>
              <a:rPr kumimoji="1" lang="en-US" altLang="ja-JP" dirty="0"/>
              <a:t>/ 50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668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22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141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95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78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48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5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56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375" y="363128"/>
            <a:ext cx="112204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4850" y="1688691"/>
            <a:ext cx="1083331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BD8139-F342-4BEC-B8E9-1506056363A5}"/>
              </a:ext>
            </a:extLst>
          </p:cNvPr>
          <p:cNvSpPr/>
          <p:nvPr userDrawn="1"/>
        </p:nvSpPr>
        <p:spPr>
          <a:xfrm>
            <a:off x="4048761" y="6577710"/>
            <a:ext cx="4094480" cy="293548"/>
          </a:xfrm>
          <a:prstGeom prst="rect">
            <a:avLst/>
          </a:prstGeom>
          <a:solidFill>
            <a:srgbClr val="304E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実践機械学習 勉強会 第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16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章 前半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9DA1AF-B1CA-472D-A511-12ADC4C8C5E6}"/>
              </a:ext>
            </a:extLst>
          </p:cNvPr>
          <p:cNvSpPr/>
          <p:nvPr userDrawn="1"/>
        </p:nvSpPr>
        <p:spPr>
          <a:xfrm>
            <a:off x="1" y="6577710"/>
            <a:ext cx="4094480" cy="293548"/>
          </a:xfrm>
          <a:prstGeom prst="rect">
            <a:avLst/>
          </a:prstGeom>
          <a:solidFill>
            <a:srgbClr val="2034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片岡 凪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(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データ工学研究室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B4)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ヒラギノ丸ゴ Pro W4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683BD18-84E5-4F12-8425-6E639FED4A39}"/>
              </a:ext>
            </a:extLst>
          </p:cNvPr>
          <p:cNvSpPr/>
          <p:nvPr userDrawn="1"/>
        </p:nvSpPr>
        <p:spPr>
          <a:xfrm>
            <a:off x="8097521" y="6577710"/>
            <a:ext cx="4094480" cy="293548"/>
          </a:xfrm>
          <a:prstGeom prst="rect">
            <a:avLst/>
          </a:prstGeom>
          <a:solidFill>
            <a:srgbClr val="4068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Jun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3,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2021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ヒラギノ丸ゴ Pro W4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10CB9A67-CD66-4887-90C9-197A9BF4C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2607" y="6530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8D3D72-2745-4734-9CFF-80ACE1D5C7B2}" type="slidenum">
              <a:rPr kumimoji="1" lang="ja-JP" altLang="en-US" smtClean="0"/>
              <a:pPr/>
              <a:t>‹#›</a:t>
            </a:fld>
            <a:r>
              <a:rPr kumimoji="1" lang="ja-JP" altLang="en-US" dirty="0"/>
              <a:t> </a:t>
            </a:r>
            <a:r>
              <a:rPr kumimoji="1" lang="en-US" altLang="ja-JP" dirty="0"/>
              <a:t>/ 50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861EF-0DC4-4EA1-A028-4D54620F8283}"/>
              </a:ext>
            </a:extLst>
          </p:cNvPr>
          <p:cNvSpPr/>
          <p:nvPr userDrawn="1"/>
        </p:nvSpPr>
        <p:spPr>
          <a:xfrm>
            <a:off x="6096000" y="-1731"/>
            <a:ext cx="6096001" cy="292348"/>
          </a:xfrm>
          <a:prstGeom prst="rect">
            <a:avLst/>
          </a:prstGeom>
          <a:solidFill>
            <a:srgbClr val="4068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ヒラギノ丸ゴ Pro W4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15EC627-90FF-4B4D-922B-0B16DC4CF01E}"/>
              </a:ext>
            </a:extLst>
          </p:cNvPr>
          <p:cNvSpPr/>
          <p:nvPr userDrawn="1"/>
        </p:nvSpPr>
        <p:spPr>
          <a:xfrm>
            <a:off x="0" y="1199"/>
            <a:ext cx="6096000" cy="289417"/>
          </a:xfrm>
          <a:prstGeom prst="rect">
            <a:avLst/>
          </a:prstGeom>
          <a:solidFill>
            <a:srgbClr val="2034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ヒラギノ丸ゴ Pro W4"/>
            </a:endParaRPr>
          </a:p>
        </p:txBody>
      </p:sp>
    </p:spTree>
    <p:extLst>
      <p:ext uri="{BB962C8B-B14F-4D97-AF65-F5344CB8AC3E}">
        <p14:creationId xmlns:p14="http://schemas.microsoft.com/office/powerpoint/2010/main" val="261263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>
          <a:solidFill>
            <a:srgbClr val="4068E1"/>
          </a:solidFill>
          <a:latin typeface="+mj-lt"/>
          <a:ea typeface="+mj-ea"/>
          <a:cs typeface="+mj-cs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75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80000"/>
        <a:buFont typeface="Arial" panose="020B0604020202020204" pitchFamily="34" charset="0"/>
        <a:buChar char="►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80000"/>
        <a:buFont typeface="Segoe UI" panose="020B0502040204020203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80000"/>
        <a:buFont typeface="Segoe UI" panose="020B0502040204020203" pitchFamily="34" charset="0"/>
        <a:buChar char="−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80000"/>
        <a:buFont typeface="Yu Gothic" panose="020B0400000000000000" pitchFamily="50" charset="-128"/>
        <a:buChar char="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.png"/><Relationship Id="rId21" Type="http://schemas.openxmlformats.org/officeDocument/2006/relationships/image" Target="../media/image15.png"/><Relationship Id="rId42" Type="http://schemas.openxmlformats.org/officeDocument/2006/relationships/customXml" Target="../ink/ink232.xml"/><Relationship Id="rId63" Type="http://schemas.openxmlformats.org/officeDocument/2006/relationships/image" Target="../media/image113.png"/><Relationship Id="rId84" Type="http://schemas.openxmlformats.org/officeDocument/2006/relationships/customXml" Target="../ink/ink253.xml"/><Relationship Id="rId138" Type="http://schemas.openxmlformats.org/officeDocument/2006/relationships/customXml" Target="../ink/ink280.xml"/><Relationship Id="rId107" Type="http://schemas.openxmlformats.org/officeDocument/2006/relationships/image" Target="../media/image216.png"/><Relationship Id="rId11" Type="http://schemas.openxmlformats.org/officeDocument/2006/relationships/image" Target="../media/image9.png"/><Relationship Id="rId32" Type="http://schemas.openxmlformats.org/officeDocument/2006/relationships/customXml" Target="../ink/ink227.xml"/><Relationship Id="rId53" Type="http://schemas.openxmlformats.org/officeDocument/2006/relationships/image" Target="../media/image108.png"/><Relationship Id="rId74" Type="http://schemas.openxmlformats.org/officeDocument/2006/relationships/customXml" Target="../ink/ink248.xml"/><Relationship Id="rId128" Type="http://schemas.openxmlformats.org/officeDocument/2006/relationships/customXml" Target="../ink/ink275.xml"/><Relationship Id="rId149" Type="http://schemas.openxmlformats.org/officeDocument/2006/relationships/image" Target="../media/image237.png"/><Relationship Id="rId5" Type="http://schemas.openxmlformats.org/officeDocument/2006/relationships/image" Target="../media/image4.png"/><Relationship Id="rId95" Type="http://schemas.openxmlformats.org/officeDocument/2006/relationships/image" Target="../media/image128.png"/><Relationship Id="rId22" Type="http://schemas.openxmlformats.org/officeDocument/2006/relationships/customXml" Target="../ink/ink222.xml"/><Relationship Id="rId27" Type="http://schemas.openxmlformats.org/officeDocument/2006/relationships/image" Target="../media/image18.png"/><Relationship Id="rId43" Type="http://schemas.openxmlformats.org/officeDocument/2006/relationships/image" Target="../media/image80.png"/><Relationship Id="rId48" Type="http://schemas.openxmlformats.org/officeDocument/2006/relationships/customXml" Target="../ink/ink235.xml"/><Relationship Id="rId64" Type="http://schemas.openxmlformats.org/officeDocument/2006/relationships/customXml" Target="../ink/ink243.xml"/><Relationship Id="rId69" Type="http://schemas.openxmlformats.org/officeDocument/2006/relationships/image" Target="../media/image116.png"/><Relationship Id="rId113" Type="http://schemas.openxmlformats.org/officeDocument/2006/relationships/image" Target="../media/image219.png"/><Relationship Id="rId118" Type="http://schemas.openxmlformats.org/officeDocument/2006/relationships/customXml" Target="../ink/ink270.xml"/><Relationship Id="rId134" Type="http://schemas.openxmlformats.org/officeDocument/2006/relationships/customXml" Target="../ink/ink278.xml"/><Relationship Id="rId139" Type="http://schemas.openxmlformats.org/officeDocument/2006/relationships/image" Target="../media/image232.png"/><Relationship Id="rId80" Type="http://schemas.openxmlformats.org/officeDocument/2006/relationships/customXml" Target="../ink/ink251.xml"/><Relationship Id="rId85" Type="http://schemas.openxmlformats.org/officeDocument/2006/relationships/image" Target="../media/image124.png"/><Relationship Id="rId150" Type="http://schemas.openxmlformats.org/officeDocument/2006/relationships/customXml" Target="../ink/ink286.xml"/><Relationship Id="rId12" Type="http://schemas.openxmlformats.org/officeDocument/2006/relationships/customXml" Target="../ink/ink217.xml"/><Relationship Id="rId17" Type="http://schemas.openxmlformats.org/officeDocument/2006/relationships/image" Target="../media/image13.png"/><Relationship Id="rId33" Type="http://schemas.openxmlformats.org/officeDocument/2006/relationships/image" Target="../media/image75.png"/><Relationship Id="rId38" Type="http://schemas.openxmlformats.org/officeDocument/2006/relationships/customXml" Target="../ink/ink230.xml"/><Relationship Id="rId59" Type="http://schemas.openxmlformats.org/officeDocument/2006/relationships/image" Target="../media/image111.png"/><Relationship Id="rId103" Type="http://schemas.openxmlformats.org/officeDocument/2006/relationships/image" Target="../media/image214.png"/><Relationship Id="rId108" Type="http://schemas.openxmlformats.org/officeDocument/2006/relationships/customXml" Target="../ink/ink265.xml"/><Relationship Id="rId124" Type="http://schemas.openxmlformats.org/officeDocument/2006/relationships/customXml" Target="../ink/ink273.xml"/><Relationship Id="rId129" Type="http://schemas.openxmlformats.org/officeDocument/2006/relationships/image" Target="../media/image227.png"/><Relationship Id="rId54" Type="http://schemas.openxmlformats.org/officeDocument/2006/relationships/customXml" Target="../ink/ink238.xml"/><Relationship Id="rId70" Type="http://schemas.openxmlformats.org/officeDocument/2006/relationships/customXml" Target="../ink/ink246.xml"/><Relationship Id="rId75" Type="http://schemas.openxmlformats.org/officeDocument/2006/relationships/image" Target="../media/image119.png"/><Relationship Id="rId91" Type="http://schemas.openxmlformats.org/officeDocument/2006/relationships/image" Target="../media/image127.png"/><Relationship Id="rId96" Type="http://schemas.openxmlformats.org/officeDocument/2006/relationships/customXml" Target="../ink/ink259.xml"/><Relationship Id="rId140" Type="http://schemas.openxmlformats.org/officeDocument/2006/relationships/customXml" Target="../ink/ink281.xml"/><Relationship Id="rId145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4.xml"/><Relationship Id="rId23" Type="http://schemas.openxmlformats.org/officeDocument/2006/relationships/image" Target="../media/image16.png"/><Relationship Id="rId28" Type="http://schemas.openxmlformats.org/officeDocument/2006/relationships/customXml" Target="../ink/ink225.xml"/><Relationship Id="rId49" Type="http://schemas.openxmlformats.org/officeDocument/2006/relationships/image" Target="../media/image83.png"/><Relationship Id="rId114" Type="http://schemas.openxmlformats.org/officeDocument/2006/relationships/customXml" Target="../ink/ink268.xml"/><Relationship Id="rId119" Type="http://schemas.openxmlformats.org/officeDocument/2006/relationships/image" Target="../media/image222.png"/><Relationship Id="rId44" Type="http://schemas.openxmlformats.org/officeDocument/2006/relationships/customXml" Target="../ink/ink233.xml"/><Relationship Id="rId60" Type="http://schemas.openxmlformats.org/officeDocument/2006/relationships/customXml" Target="../ink/ink241.xml"/><Relationship Id="rId65" Type="http://schemas.openxmlformats.org/officeDocument/2006/relationships/image" Target="../media/image114.png"/><Relationship Id="rId81" Type="http://schemas.openxmlformats.org/officeDocument/2006/relationships/image" Target="../media/image122.png"/><Relationship Id="rId86" Type="http://schemas.openxmlformats.org/officeDocument/2006/relationships/customXml" Target="../ink/ink254.xml"/><Relationship Id="rId130" Type="http://schemas.openxmlformats.org/officeDocument/2006/relationships/customXml" Target="../ink/ink276.xml"/><Relationship Id="rId135" Type="http://schemas.openxmlformats.org/officeDocument/2006/relationships/image" Target="../media/image230.png"/><Relationship Id="rId151" Type="http://schemas.openxmlformats.org/officeDocument/2006/relationships/image" Target="../media/image238.png"/><Relationship Id="rId13" Type="http://schemas.openxmlformats.org/officeDocument/2006/relationships/image" Target="../media/image10.png"/><Relationship Id="rId18" Type="http://schemas.openxmlformats.org/officeDocument/2006/relationships/customXml" Target="../ink/ink220.xml"/><Relationship Id="rId39" Type="http://schemas.openxmlformats.org/officeDocument/2006/relationships/image" Target="../media/image78.png"/><Relationship Id="rId109" Type="http://schemas.openxmlformats.org/officeDocument/2006/relationships/image" Target="../media/image217.png"/><Relationship Id="rId34" Type="http://schemas.openxmlformats.org/officeDocument/2006/relationships/customXml" Target="../ink/ink228.xml"/><Relationship Id="rId50" Type="http://schemas.openxmlformats.org/officeDocument/2006/relationships/customXml" Target="../ink/ink236.xml"/><Relationship Id="rId55" Type="http://schemas.openxmlformats.org/officeDocument/2006/relationships/image" Target="../media/image109.png"/><Relationship Id="rId76" Type="http://schemas.openxmlformats.org/officeDocument/2006/relationships/customXml" Target="../ink/ink249.xml"/><Relationship Id="rId97" Type="http://schemas.openxmlformats.org/officeDocument/2006/relationships/image" Target="../media/image129.png"/><Relationship Id="rId104" Type="http://schemas.openxmlformats.org/officeDocument/2006/relationships/customXml" Target="../ink/ink263.xml"/><Relationship Id="rId120" Type="http://schemas.openxmlformats.org/officeDocument/2006/relationships/customXml" Target="../ink/ink271.xml"/><Relationship Id="rId125" Type="http://schemas.openxmlformats.org/officeDocument/2006/relationships/image" Target="../media/image225.png"/><Relationship Id="rId141" Type="http://schemas.openxmlformats.org/officeDocument/2006/relationships/image" Target="../media/image233.png"/><Relationship Id="rId146" Type="http://schemas.openxmlformats.org/officeDocument/2006/relationships/customXml" Target="../ink/ink284.xml"/><Relationship Id="rId7" Type="http://schemas.openxmlformats.org/officeDocument/2006/relationships/image" Target="../media/image5.png"/><Relationship Id="rId71" Type="http://schemas.openxmlformats.org/officeDocument/2006/relationships/image" Target="../media/image117.png"/><Relationship Id="rId92" Type="http://schemas.openxmlformats.org/officeDocument/2006/relationships/customXml" Target="../ink/ink257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19.png"/><Relationship Id="rId24" Type="http://schemas.openxmlformats.org/officeDocument/2006/relationships/customXml" Target="../ink/ink223.xml"/><Relationship Id="rId40" Type="http://schemas.openxmlformats.org/officeDocument/2006/relationships/customXml" Target="../ink/ink231.xml"/><Relationship Id="rId45" Type="http://schemas.openxmlformats.org/officeDocument/2006/relationships/image" Target="../media/image81.png"/><Relationship Id="rId66" Type="http://schemas.openxmlformats.org/officeDocument/2006/relationships/customXml" Target="../ink/ink244.xml"/><Relationship Id="rId87" Type="http://schemas.openxmlformats.org/officeDocument/2006/relationships/image" Target="../media/image125.png"/><Relationship Id="rId110" Type="http://schemas.openxmlformats.org/officeDocument/2006/relationships/customXml" Target="../ink/ink266.xml"/><Relationship Id="rId115" Type="http://schemas.openxmlformats.org/officeDocument/2006/relationships/image" Target="../media/image220.png"/><Relationship Id="rId131" Type="http://schemas.openxmlformats.org/officeDocument/2006/relationships/image" Target="../media/image228.png"/><Relationship Id="rId136" Type="http://schemas.openxmlformats.org/officeDocument/2006/relationships/customXml" Target="../ink/ink279.xml"/><Relationship Id="rId61" Type="http://schemas.openxmlformats.org/officeDocument/2006/relationships/image" Target="../media/image112.png"/><Relationship Id="rId82" Type="http://schemas.openxmlformats.org/officeDocument/2006/relationships/customXml" Target="../ink/ink252.xml"/><Relationship Id="rId152" Type="http://schemas.openxmlformats.org/officeDocument/2006/relationships/customXml" Target="../ink/ink287.xml"/><Relationship Id="rId19" Type="http://schemas.openxmlformats.org/officeDocument/2006/relationships/image" Target="../media/image14.png"/><Relationship Id="rId14" Type="http://schemas.openxmlformats.org/officeDocument/2006/relationships/customXml" Target="../ink/ink218.xml"/><Relationship Id="rId30" Type="http://schemas.openxmlformats.org/officeDocument/2006/relationships/customXml" Target="../ink/ink226.xml"/><Relationship Id="rId35" Type="http://schemas.openxmlformats.org/officeDocument/2006/relationships/image" Target="../media/image76.png"/><Relationship Id="rId56" Type="http://schemas.openxmlformats.org/officeDocument/2006/relationships/customXml" Target="../ink/ink239.xml"/><Relationship Id="rId77" Type="http://schemas.openxmlformats.org/officeDocument/2006/relationships/image" Target="../media/image120.png"/><Relationship Id="rId100" Type="http://schemas.openxmlformats.org/officeDocument/2006/relationships/customXml" Target="../ink/ink261.xml"/><Relationship Id="rId105" Type="http://schemas.openxmlformats.org/officeDocument/2006/relationships/image" Target="../media/image215.png"/><Relationship Id="rId126" Type="http://schemas.openxmlformats.org/officeDocument/2006/relationships/customXml" Target="../ink/ink274.xml"/><Relationship Id="rId147" Type="http://schemas.openxmlformats.org/officeDocument/2006/relationships/image" Target="../media/image236.png"/><Relationship Id="rId8" Type="http://schemas.openxmlformats.org/officeDocument/2006/relationships/customXml" Target="../ink/ink215.xml"/><Relationship Id="rId51" Type="http://schemas.openxmlformats.org/officeDocument/2006/relationships/image" Target="../media/image107.png"/><Relationship Id="rId72" Type="http://schemas.openxmlformats.org/officeDocument/2006/relationships/customXml" Target="../ink/ink247.xml"/><Relationship Id="rId93" Type="http://schemas.openxmlformats.org/officeDocument/2006/relationships/image" Target="../media/image37.png"/><Relationship Id="rId98" Type="http://schemas.openxmlformats.org/officeDocument/2006/relationships/customXml" Target="../ink/ink260.xml"/><Relationship Id="rId121" Type="http://schemas.openxmlformats.org/officeDocument/2006/relationships/image" Target="../media/image223.png"/><Relationship Id="rId142" Type="http://schemas.openxmlformats.org/officeDocument/2006/relationships/customXml" Target="../ink/ink282.xml"/><Relationship Id="rId3" Type="http://schemas.openxmlformats.org/officeDocument/2006/relationships/image" Target="../media/image3.png"/><Relationship Id="rId25" Type="http://schemas.openxmlformats.org/officeDocument/2006/relationships/image" Target="../media/image17.png"/><Relationship Id="rId46" Type="http://schemas.openxmlformats.org/officeDocument/2006/relationships/customXml" Target="../ink/ink234.xml"/><Relationship Id="rId67" Type="http://schemas.openxmlformats.org/officeDocument/2006/relationships/image" Target="../media/image115.png"/><Relationship Id="rId116" Type="http://schemas.openxmlformats.org/officeDocument/2006/relationships/customXml" Target="../ink/ink269.xml"/><Relationship Id="rId137" Type="http://schemas.openxmlformats.org/officeDocument/2006/relationships/image" Target="../media/image231.png"/><Relationship Id="rId20" Type="http://schemas.openxmlformats.org/officeDocument/2006/relationships/customXml" Target="../ink/ink221.xml"/><Relationship Id="rId41" Type="http://schemas.openxmlformats.org/officeDocument/2006/relationships/image" Target="../media/image79.png"/><Relationship Id="rId62" Type="http://schemas.openxmlformats.org/officeDocument/2006/relationships/customXml" Target="../ink/ink242.xml"/><Relationship Id="rId83" Type="http://schemas.openxmlformats.org/officeDocument/2006/relationships/image" Target="../media/image123.png"/><Relationship Id="rId88" Type="http://schemas.openxmlformats.org/officeDocument/2006/relationships/customXml" Target="../ink/ink255.xml"/><Relationship Id="rId111" Type="http://schemas.openxmlformats.org/officeDocument/2006/relationships/image" Target="../media/image218.png"/><Relationship Id="rId132" Type="http://schemas.openxmlformats.org/officeDocument/2006/relationships/customXml" Target="../ink/ink277.xml"/><Relationship Id="rId153" Type="http://schemas.openxmlformats.org/officeDocument/2006/relationships/image" Target="../media/image239.png"/><Relationship Id="rId15" Type="http://schemas.openxmlformats.org/officeDocument/2006/relationships/image" Target="../media/image12.png"/><Relationship Id="rId36" Type="http://schemas.openxmlformats.org/officeDocument/2006/relationships/customXml" Target="../ink/ink229.xml"/><Relationship Id="rId57" Type="http://schemas.openxmlformats.org/officeDocument/2006/relationships/image" Target="../media/image110.png"/><Relationship Id="rId106" Type="http://schemas.openxmlformats.org/officeDocument/2006/relationships/customXml" Target="../ink/ink264.xml"/><Relationship Id="rId127" Type="http://schemas.openxmlformats.org/officeDocument/2006/relationships/image" Target="../media/image226.png"/><Relationship Id="rId10" Type="http://schemas.openxmlformats.org/officeDocument/2006/relationships/customXml" Target="../ink/ink216.xml"/><Relationship Id="rId31" Type="http://schemas.openxmlformats.org/officeDocument/2006/relationships/image" Target="../media/image20.png"/><Relationship Id="rId52" Type="http://schemas.openxmlformats.org/officeDocument/2006/relationships/customXml" Target="../ink/ink237.xml"/><Relationship Id="rId73" Type="http://schemas.openxmlformats.org/officeDocument/2006/relationships/image" Target="../media/image118.png"/><Relationship Id="rId78" Type="http://schemas.openxmlformats.org/officeDocument/2006/relationships/customXml" Target="../ink/ink250.xml"/><Relationship Id="rId94" Type="http://schemas.openxmlformats.org/officeDocument/2006/relationships/customXml" Target="../ink/ink258.xml"/><Relationship Id="rId99" Type="http://schemas.openxmlformats.org/officeDocument/2006/relationships/image" Target="../media/image130.png"/><Relationship Id="rId101" Type="http://schemas.openxmlformats.org/officeDocument/2006/relationships/image" Target="../media/image131.png"/><Relationship Id="rId122" Type="http://schemas.openxmlformats.org/officeDocument/2006/relationships/customXml" Target="../ink/ink272.xml"/><Relationship Id="rId143" Type="http://schemas.openxmlformats.org/officeDocument/2006/relationships/image" Target="../media/image234.png"/><Relationship Id="rId148" Type="http://schemas.openxmlformats.org/officeDocument/2006/relationships/customXml" Target="../ink/ink285.xml"/><Relationship Id="rId4" Type="http://schemas.openxmlformats.org/officeDocument/2006/relationships/customXml" Target="../ink/ink213.xml"/><Relationship Id="rId9" Type="http://schemas.openxmlformats.org/officeDocument/2006/relationships/image" Target="../media/image8.png"/><Relationship Id="rId26" Type="http://schemas.openxmlformats.org/officeDocument/2006/relationships/customXml" Target="../ink/ink224.xml"/><Relationship Id="rId47" Type="http://schemas.openxmlformats.org/officeDocument/2006/relationships/image" Target="../media/image82.png"/><Relationship Id="rId68" Type="http://schemas.openxmlformats.org/officeDocument/2006/relationships/customXml" Target="../ink/ink245.xml"/><Relationship Id="rId89" Type="http://schemas.openxmlformats.org/officeDocument/2006/relationships/image" Target="../media/image126.png"/><Relationship Id="rId112" Type="http://schemas.openxmlformats.org/officeDocument/2006/relationships/customXml" Target="../ink/ink267.xml"/><Relationship Id="rId133" Type="http://schemas.openxmlformats.org/officeDocument/2006/relationships/image" Target="../media/image229.png"/><Relationship Id="rId16" Type="http://schemas.openxmlformats.org/officeDocument/2006/relationships/customXml" Target="../ink/ink219.xml"/><Relationship Id="rId37" Type="http://schemas.openxmlformats.org/officeDocument/2006/relationships/image" Target="../media/image77.png"/><Relationship Id="rId58" Type="http://schemas.openxmlformats.org/officeDocument/2006/relationships/customXml" Target="../ink/ink240.xml"/><Relationship Id="rId79" Type="http://schemas.openxmlformats.org/officeDocument/2006/relationships/image" Target="../media/image121.png"/><Relationship Id="rId102" Type="http://schemas.openxmlformats.org/officeDocument/2006/relationships/customXml" Target="../ink/ink262.xml"/><Relationship Id="rId123" Type="http://schemas.openxmlformats.org/officeDocument/2006/relationships/image" Target="../media/image224.png"/><Relationship Id="rId144" Type="http://schemas.openxmlformats.org/officeDocument/2006/relationships/customXml" Target="../ink/ink283.xml"/><Relationship Id="rId90" Type="http://schemas.openxmlformats.org/officeDocument/2006/relationships/customXml" Target="../ink/ink2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jpg"/><Relationship Id="rId4" Type="http://schemas.openxmlformats.org/officeDocument/2006/relationships/hyperlink" Target="https://www.tcom242242.net/entry/python-basic/keras/keras%E3%81%A7%E5%8D%98%E7%B4%94%E3%81%AArnn%EF%BC%88%E3%83%AA%E3%82%AB%E3%83%AC%E3%83%B3%E3%83%88%E3%83%8B%E3%83%A5%E3%83%BC%E3%83%A9%E3%83%AB%E3%83%8D%E3%83%83%E3%83%88%E3%83%AF%E3%83%BC%E3%82%AF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hyperlink" Target="https://www.slideshare.net/graySpace999/ss-3126750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me5nhCKaXVUai41FNQDM1upFKhFC5QK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eron/handson-ml2/blob/8342ab3fa25e4e855a140f008b6dde064064827f/16_nlp_with_rnns_and_attention.ipyn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web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ita.com/pocokhc/items/c94512e5536ddd5b1bba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jpg"/><Relationship Id="rId4" Type="http://schemas.openxmlformats.org/officeDocument/2006/relationships/image" Target="../media/image25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8.07909" TargetMode="External"/><Relationship Id="rId2" Type="http://schemas.openxmlformats.org/officeDocument/2006/relationships/hyperlink" Target="http://arxiv.org/abs/1804.10959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99" Type="http://schemas.openxmlformats.org/officeDocument/2006/relationships/customXml" Target="../ink/ink150.xml"/><Relationship Id="rId21" Type="http://schemas.openxmlformats.org/officeDocument/2006/relationships/image" Target="../media/image13.png"/><Relationship Id="rId63" Type="http://schemas.openxmlformats.org/officeDocument/2006/relationships/image" Target="../media/image34.png"/><Relationship Id="rId159" Type="http://schemas.openxmlformats.org/officeDocument/2006/relationships/image" Target="../media/image82.png"/><Relationship Id="rId324" Type="http://schemas.openxmlformats.org/officeDocument/2006/relationships/customXml" Target="../ink/ink163.xml"/><Relationship Id="rId366" Type="http://schemas.openxmlformats.org/officeDocument/2006/relationships/customXml" Target="../ink/ink184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image" Target="../media/image136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9.png"/><Relationship Id="rId377" Type="http://schemas.openxmlformats.org/officeDocument/2006/relationships/image" Target="../media/image190.png"/><Relationship Id="rId5" Type="http://schemas.openxmlformats.org/officeDocument/2006/relationships/image" Target="../media/image5.png"/><Relationship Id="rId181" Type="http://schemas.openxmlformats.org/officeDocument/2006/relationships/image" Target="../media/image93.png"/><Relationship Id="rId237" Type="http://schemas.openxmlformats.org/officeDocument/2006/relationships/image" Target="../media/image121.png"/><Relationship Id="rId402" Type="http://schemas.openxmlformats.org/officeDocument/2006/relationships/customXml" Target="../ink/ink202.xml"/><Relationship Id="rId279" Type="http://schemas.openxmlformats.org/officeDocument/2006/relationships/customXml" Target="../ink/ink140.xml"/><Relationship Id="rId43" Type="http://schemas.openxmlformats.org/officeDocument/2006/relationships/image" Target="../media/image24.png"/><Relationship Id="rId139" Type="http://schemas.openxmlformats.org/officeDocument/2006/relationships/image" Target="../media/image72.png"/><Relationship Id="rId290" Type="http://schemas.openxmlformats.org/officeDocument/2006/relationships/image" Target="../media/image147.png"/><Relationship Id="rId304" Type="http://schemas.openxmlformats.org/officeDocument/2006/relationships/image" Target="../media/image154.png"/><Relationship Id="rId346" Type="http://schemas.openxmlformats.org/officeDocument/2006/relationships/customXml" Target="../ink/ink174.xml"/><Relationship Id="rId388" Type="http://schemas.openxmlformats.org/officeDocument/2006/relationships/customXml" Target="../ink/ink195.xml"/><Relationship Id="rId85" Type="http://schemas.openxmlformats.org/officeDocument/2006/relationships/image" Target="../media/image45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8.png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9.png"/><Relationship Id="rId357" Type="http://schemas.openxmlformats.org/officeDocument/2006/relationships/image" Target="../media/image180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3.png"/><Relationship Id="rId217" Type="http://schemas.openxmlformats.org/officeDocument/2006/relationships/image" Target="../media/image111.png"/><Relationship Id="rId399" Type="http://schemas.openxmlformats.org/officeDocument/2006/relationships/image" Target="../media/image201.png"/><Relationship Id="rId259" Type="http://schemas.openxmlformats.org/officeDocument/2006/relationships/customXml" Target="../ink/ink130.xml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270" Type="http://schemas.openxmlformats.org/officeDocument/2006/relationships/image" Target="../media/image137.png"/><Relationship Id="rId326" Type="http://schemas.openxmlformats.org/officeDocument/2006/relationships/customXml" Target="../ink/ink164.xml"/><Relationship Id="rId65" Type="http://schemas.openxmlformats.org/officeDocument/2006/relationships/image" Target="../media/image35.png"/><Relationship Id="rId130" Type="http://schemas.openxmlformats.org/officeDocument/2006/relationships/customXml" Target="../ink/ink65.xml"/><Relationship Id="rId368" Type="http://schemas.openxmlformats.org/officeDocument/2006/relationships/customXml" Target="../ink/ink185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customXml" Target="../ink/ink141.xml"/><Relationship Id="rId337" Type="http://schemas.openxmlformats.org/officeDocument/2006/relationships/image" Target="../media/image170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3.png"/><Relationship Id="rId379" Type="http://schemas.openxmlformats.org/officeDocument/2006/relationships/image" Target="../media/image191.png"/><Relationship Id="rId7" Type="http://schemas.openxmlformats.org/officeDocument/2006/relationships/image" Target="../media/image6.png"/><Relationship Id="rId183" Type="http://schemas.openxmlformats.org/officeDocument/2006/relationships/image" Target="../media/image94.png"/><Relationship Id="rId239" Type="http://schemas.openxmlformats.org/officeDocument/2006/relationships/image" Target="../media/image122.png"/><Relationship Id="rId390" Type="http://schemas.openxmlformats.org/officeDocument/2006/relationships/customXml" Target="../ink/ink196.xml"/><Relationship Id="rId404" Type="http://schemas.openxmlformats.org/officeDocument/2006/relationships/customXml" Target="../ink/ink203.xml"/><Relationship Id="rId250" Type="http://schemas.openxmlformats.org/officeDocument/2006/relationships/customXml" Target="../ink/ink125.xml"/><Relationship Id="rId292" Type="http://schemas.openxmlformats.org/officeDocument/2006/relationships/image" Target="../media/image148.png"/><Relationship Id="rId306" Type="http://schemas.openxmlformats.org/officeDocument/2006/relationships/customXml" Target="../ink/ink154.xml"/><Relationship Id="rId45" Type="http://schemas.openxmlformats.org/officeDocument/2006/relationships/image" Target="../media/image25.png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348" Type="http://schemas.openxmlformats.org/officeDocument/2006/relationships/customXml" Target="../ink/ink175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9.png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60.png"/><Relationship Id="rId359" Type="http://schemas.openxmlformats.org/officeDocument/2006/relationships/image" Target="../media/image181.png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163" Type="http://schemas.openxmlformats.org/officeDocument/2006/relationships/image" Target="../media/image84.png"/><Relationship Id="rId219" Type="http://schemas.openxmlformats.org/officeDocument/2006/relationships/image" Target="../media/image112.png"/><Relationship Id="rId370" Type="http://schemas.openxmlformats.org/officeDocument/2006/relationships/customXml" Target="../ink/ink186.xml"/><Relationship Id="rId230" Type="http://schemas.openxmlformats.org/officeDocument/2006/relationships/customXml" Target="../ink/ink115.xml"/><Relationship Id="rId25" Type="http://schemas.openxmlformats.org/officeDocument/2006/relationships/image" Target="../media/image15.png"/><Relationship Id="rId67" Type="http://schemas.openxmlformats.org/officeDocument/2006/relationships/image" Target="../media/image36.png"/><Relationship Id="rId272" Type="http://schemas.openxmlformats.org/officeDocument/2006/relationships/image" Target="../media/image138.png"/><Relationship Id="rId328" Type="http://schemas.openxmlformats.org/officeDocument/2006/relationships/customXml" Target="../ink/ink165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2.png"/><Relationship Id="rId241" Type="http://schemas.openxmlformats.org/officeDocument/2006/relationships/image" Target="../media/image123.png"/><Relationship Id="rId36" Type="http://schemas.openxmlformats.org/officeDocument/2006/relationships/customXml" Target="../ink/ink18.xml"/><Relationship Id="rId283" Type="http://schemas.openxmlformats.org/officeDocument/2006/relationships/customXml" Target="../ink/ink142.xml"/><Relationship Id="rId339" Type="http://schemas.openxmlformats.org/officeDocument/2006/relationships/image" Target="../media/image171.png"/><Relationship Id="rId78" Type="http://schemas.openxmlformats.org/officeDocument/2006/relationships/customXml" Target="../ink/ink39.xml"/><Relationship Id="rId101" Type="http://schemas.openxmlformats.org/officeDocument/2006/relationships/image" Target="../media/image53.png"/><Relationship Id="rId143" Type="http://schemas.openxmlformats.org/officeDocument/2006/relationships/image" Target="../media/image74.png"/><Relationship Id="rId185" Type="http://schemas.openxmlformats.org/officeDocument/2006/relationships/image" Target="../media/image95.png"/><Relationship Id="rId350" Type="http://schemas.openxmlformats.org/officeDocument/2006/relationships/customXml" Target="../ink/ink176.xml"/><Relationship Id="rId406" Type="http://schemas.openxmlformats.org/officeDocument/2006/relationships/customXml" Target="../ink/ink204.xml"/><Relationship Id="rId9" Type="http://schemas.openxmlformats.org/officeDocument/2006/relationships/image" Target="../media/image7.png"/><Relationship Id="rId210" Type="http://schemas.openxmlformats.org/officeDocument/2006/relationships/customXml" Target="../ink/ink105.xml"/><Relationship Id="rId392" Type="http://schemas.openxmlformats.org/officeDocument/2006/relationships/customXml" Target="../ink/ink197.xml"/><Relationship Id="rId252" Type="http://schemas.openxmlformats.org/officeDocument/2006/relationships/image" Target="../media/image128.png"/><Relationship Id="rId294" Type="http://schemas.openxmlformats.org/officeDocument/2006/relationships/image" Target="../media/image149.png"/><Relationship Id="rId308" Type="http://schemas.openxmlformats.org/officeDocument/2006/relationships/customXml" Target="../ink/ink155.xml"/><Relationship Id="rId47" Type="http://schemas.openxmlformats.org/officeDocument/2006/relationships/image" Target="../media/image26.png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2.png"/><Relationship Id="rId196" Type="http://schemas.openxmlformats.org/officeDocument/2006/relationships/customXml" Target="../ink/ink98.xml"/><Relationship Id="rId417" Type="http://schemas.openxmlformats.org/officeDocument/2006/relationships/image" Target="../media/image210.png"/><Relationship Id="rId16" Type="http://schemas.openxmlformats.org/officeDocument/2006/relationships/customXml" Target="../ink/ink8.xml"/><Relationship Id="rId221" Type="http://schemas.openxmlformats.org/officeDocument/2006/relationships/image" Target="../media/image113.png"/><Relationship Id="rId263" Type="http://schemas.openxmlformats.org/officeDocument/2006/relationships/customXml" Target="../ink/ink132.xml"/><Relationship Id="rId319" Type="http://schemas.openxmlformats.org/officeDocument/2006/relationships/image" Target="../media/image161.png"/><Relationship Id="rId58" Type="http://schemas.openxmlformats.org/officeDocument/2006/relationships/customXml" Target="../ink/ink29.xml"/><Relationship Id="rId123" Type="http://schemas.openxmlformats.org/officeDocument/2006/relationships/image" Target="../media/image64.png"/><Relationship Id="rId330" Type="http://schemas.openxmlformats.org/officeDocument/2006/relationships/customXml" Target="../ink/ink166.xml"/><Relationship Id="rId165" Type="http://schemas.openxmlformats.org/officeDocument/2006/relationships/image" Target="../media/image85.png"/><Relationship Id="rId372" Type="http://schemas.openxmlformats.org/officeDocument/2006/relationships/customXml" Target="../ink/ink187.xml"/><Relationship Id="rId232" Type="http://schemas.openxmlformats.org/officeDocument/2006/relationships/customXml" Target="../ink/ink116.xml"/><Relationship Id="rId274" Type="http://schemas.openxmlformats.org/officeDocument/2006/relationships/image" Target="../media/image139.png"/><Relationship Id="rId27" Type="http://schemas.openxmlformats.org/officeDocument/2006/relationships/image" Target="../media/image16.png"/><Relationship Id="rId69" Type="http://schemas.openxmlformats.org/officeDocument/2006/relationships/image" Target="../media/image37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2.png"/><Relationship Id="rId383" Type="http://schemas.openxmlformats.org/officeDocument/2006/relationships/image" Target="../media/image193.png"/><Relationship Id="rId201" Type="http://schemas.openxmlformats.org/officeDocument/2006/relationships/image" Target="../media/image103.png"/><Relationship Id="rId243" Type="http://schemas.openxmlformats.org/officeDocument/2006/relationships/image" Target="../media/image124.png"/><Relationship Id="rId285" Type="http://schemas.openxmlformats.org/officeDocument/2006/relationships/customXml" Target="../ink/ink143.xml"/><Relationship Id="rId17" Type="http://schemas.openxmlformats.org/officeDocument/2006/relationships/image" Target="../media/image11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2.xml"/><Relationship Id="rId310" Type="http://schemas.openxmlformats.org/officeDocument/2006/relationships/customXml" Target="../ink/ink156.xml"/><Relationship Id="rId70" Type="http://schemas.openxmlformats.org/officeDocument/2006/relationships/customXml" Target="../ink/ink35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3.xml"/><Relationship Id="rId187" Type="http://schemas.openxmlformats.org/officeDocument/2006/relationships/image" Target="../media/image96.png"/><Relationship Id="rId331" Type="http://schemas.openxmlformats.org/officeDocument/2006/relationships/image" Target="../media/image167.png"/><Relationship Id="rId352" Type="http://schemas.openxmlformats.org/officeDocument/2006/relationships/customXml" Target="../ink/ink177.xml"/><Relationship Id="rId373" Type="http://schemas.openxmlformats.org/officeDocument/2006/relationships/image" Target="../media/image188.png"/><Relationship Id="rId394" Type="http://schemas.openxmlformats.org/officeDocument/2006/relationships/customXml" Target="../ink/ink198.xml"/><Relationship Id="rId408" Type="http://schemas.openxmlformats.org/officeDocument/2006/relationships/customXml" Target="../ink/ink20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9.png"/><Relationship Id="rId254" Type="http://schemas.openxmlformats.org/officeDocument/2006/relationships/image" Target="../media/image129.png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275" Type="http://schemas.openxmlformats.org/officeDocument/2006/relationships/customXml" Target="../ink/ink138.xml"/><Relationship Id="rId296" Type="http://schemas.openxmlformats.org/officeDocument/2006/relationships/image" Target="../media/image150.png"/><Relationship Id="rId300" Type="http://schemas.openxmlformats.org/officeDocument/2006/relationships/image" Target="../media/image152.png"/><Relationship Id="rId60" Type="http://schemas.openxmlformats.org/officeDocument/2006/relationships/customXml" Target="../ink/ink30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8.xml"/><Relationship Id="rId177" Type="http://schemas.openxmlformats.org/officeDocument/2006/relationships/image" Target="../media/image91.png"/><Relationship Id="rId198" Type="http://schemas.openxmlformats.org/officeDocument/2006/relationships/customXml" Target="../ink/ink99.xml"/><Relationship Id="rId321" Type="http://schemas.openxmlformats.org/officeDocument/2006/relationships/image" Target="../media/image162.png"/><Relationship Id="rId342" Type="http://schemas.openxmlformats.org/officeDocument/2006/relationships/customXml" Target="../ink/ink172.xml"/><Relationship Id="rId363" Type="http://schemas.openxmlformats.org/officeDocument/2006/relationships/image" Target="../media/image183.png"/><Relationship Id="rId384" Type="http://schemas.openxmlformats.org/officeDocument/2006/relationships/customXml" Target="../ink/ink193.xml"/><Relationship Id="rId419" Type="http://schemas.openxmlformats.org/officeDocument/2006/relationships/image" Target="../media/image211.png"/><Relationship Id="rId202" Type="http://schemas.openxmlformats.org/officeDocument/2006/relationships/customXml" Target="../ink/ink101.xml"/><Relationship Id="rId223" Type="http://schemas.openxmlformats.org/officeDocument/2006/relationships/image" Target="../media/image114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265" Type="http://schemas.openxmlformats.org/officeDocument/2006/relationships/customXml" Target="../ink/ink133.xml"/><Relationship Id="rId286" Type="http://schemas.openxmlformats.org/officeDocument/2006/relationships/image" Target="../media/image145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png"/><Relationship Id="rId146" Type="http://schemas.openxmlformats.org/officeDocument/2006/relationships/customXml" Target="../ink/ink73.xml"/><Relationship Id="rId167" Type="http://schemas.openxmlformats.org/officeDocument/2006/relationships/image" Target="../media/image86.png"/><Relationship Id="rId188" Type="http://schemas.openxmlformats.org/officeDocument/2006/relationships/customXml" Target="../ink/ink94.xml"/><Relationship Id="rId311" Type="http://schemas.openxmlformats.org/officeDocument/2006/relationships/image" Target="../media/image157.png"/><Relationship Id="rId332" Type="http://schemas.openxmlformats.org/officeDocument/2006/relationships/customXml" Target="../ink/ink167.xml"/><Relationship Id="rId353" Type="http://schemas.openxmlformats.org/officeDocument/2006/relationships/image" Target="../media/image178.png"/><Relationship Id="rId374" Type="http://schemas.openxmlformats.org/officeDocument/2006/relationships/customXml" Target="../ink/ink188.xml"/><Relationship Id="rId395" Type="http://schemas.openxmlformats.org/officeDocument/2006/relationships/image" Target="../media/image199.png"/><Relationship Id="rId409" Type="http://schemas.openxmlformats.org/officeDocument/2006/relationships/image" Target="../media/image206.png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213" Type="http://schemas.openxmlformats.org/officeDocument/2006/relationships/image" Target="../media/image109.png"/><Relationship Id="rId234" Type="http://schemas.openxmlformats.org/officeDocument/2006/relationships/customXml" Target="../ink/ink117.xml"/><Relationship Id="rId420" Type="http://schemas.openxmlformats.org/officeDocument/2006/relationships/customXml" Target="../ink/ink211.xml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55" Type="http://schemas.openxmlformats.org/officeDocument/2006/relationships/customXml" Target="../ink/ink128.xml"/><Relationship Id="rId276" Type="http://schemas.openxmlformats.org/officeDocument/2006/relationships/image" Target="../media/image140.png"/><Relationship Id="rId297" Type="http://schemas.openxmlformats.org/officeDocument/2006/relationships/customXml" Target="../ink/ink149.xml"/><Relationship Id="rId40" Type="http://schemas.openxmlformats.org/officeDocument/2006/relationships/customXml" Target="../ink/ink20.xml"/><Relationship Id="rId115" Type="http://schemas.openxmlformats.org/officeDocument/2006/relationships/image" Target="../media/image60.png"/><Relationship Id="rId136" Type="http://schemas.openxmlformats.org/officeDocument/2006/relationships/customXml" Target="../ink/ink68.xml"/><Relationship Id="rId157" Type="http://schemas.openxmlformats.org/officeDocument/2006/relationships/image" Target="../media/image81.png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322" Type="http://schemas.openxmlformats.org/officeDocument/2006/relationships/customXml" Target="../ink/ink162.xml"/><Relationship Id="rId343" Type="http://schemas.openxmlformats.org/officeDocument/2006/relationships/image" Target="../media/image173.png"/><Relationship Id="rId364" Type="http://schemas.openxmlformats.org/officeDocument/2006/relationships/customXml" Target="../ink/ink183.xml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385" Type="http://schemas.openxmlformats.org/officeDocument/2006/relationships/image" Target="../media/image194.png"/><Relationship Id="rId19" Type="http://schemas.openxmlformats.org/officeDocument/2006/relationships/image" Target="../media/image12.png"/><Relationship Id="rId224" Type="http://schemas.openxmlformats.org/officeDocument/2006/relationships/customXml" Target="../ink/ink112.xml"/><Relationship Id="rId245" Type="http://schemas.openxmlformats.org/officeDocument/2006/relationships/image" Target="../media/image125.png"/><Relationship Id="rId266" Type="http://schemas.openxmlformats.org/officeDocument/2006/relationships/image" Target="../media/image135.png"/><Relationship Id="rId287" Type="http://schemas.openxmlformats.org/officeDocument/2006/relationships/customXml" Target="../ink/ink144.xml"/><Relationship Id="rId410" Type="http://schemas.openxmlformats.org/officeDocument/2006/relationships/customXml" Target="../ink/ink206.xml"/><Relationship Id="rId30" Type="http://schemas.openxmlformats.org/officeDocument/2006/relationships/customXml" Target="../ink/ink15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147" Type="http://schemas.openxmlformats.org/officeDocument/2006/relationships/image" Target="../media/image76.png"/><Relationship Id="rId168" Type="http://schemas.openxmlformats.org/officeDocument/2006/relationships/customXml" Target="../ink/ink84.xml"/><Relationship Id="rId312" Type="http://schemas.openxmlformats.org/officeDocument/2006/relationships/customXml" Target="../ink/ink157.xml"/><Relationship Id="rId333" Type="http://schemas.openxmlformats.org/officeDocument/2006/relationships/image" Target="../media/image168.png"/><Relationship Id="rId354" Type="http://schemas.openxmlformats.org/officeDocument/2006/relationships/customXml" Target="../ink/ink178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189" Type="http://schemas.openxmlformats.org/officeDocument/2006/relationships/image" Target="../media/image97.png"/><Relationship Id="rId375" Type="http://schemas.openxmlformats.org/officeDocument/2006/relationships/image" Target="../media/image189.png"/><Relationship Id="rId396" Type="http://schemas.openxmlformats.org/officeDocument/2006/relationships/customXml" Target="../ink/ink199.xml"/><Relationship Id="rId3" Type="http://schemas.openxmlformats.org/officeDocument/2006/relationships/image" Target="../media/image4.png"/><Relationship Id="rId214" Type="http://schemas.openxmlformats.org/officeDocument/2006/relationships/customXml" Target="../ink/ink107.xml"/><Relationship Id="rId235" Type="http://schemas.openxmlformats.org/officeDocument/2006/relationships/image" Target="../media/image120.png"/><Relationship Id="rId256" Type="http://schemas.openxmlformats.org/officeDocument/2006/relationships/image" Target="../media/image130.png"/><Relationship Id="rId277" Type="http://schemas.openxmlformats.org/officeDocument/2006/relationships/customXml" Target="../ink/ink139.xml"/><Relationship Id="rId298" Type="http://schemas.openxmlformats.org/officeDocument/2006/relationships/image" Target="../media/image151.png"/><Relationship Id="rId400" Type="http://schemas.openxmlformats.org/officeDocument/2006/relationships/customXml" Target="../ink/ink201.xml"/><Relationship Id="rId421" Type="http://schemas.openxmlformats.org/officeDocument/2006/relationships/image" Target="../media/image212.png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158" Type="http://schemas.openxmlformats.org/officeDocument/2006/relationships/customXml" Target="../ink/ink79.xml"/><Relationship Id="rId302" Type="http://schemas.openxmlformats.org/officeDocument/2006/relationships/image" Target="../media/image153.png"/><Relationship Id="rId323" Type="http://schemas.openxmlformats.org/officeDocument/2006/relationships/image" Target="../media/image163.png"/><Relationship Id="rId344" Type="http://schemas.openxmlformats.org/officeDocument/2006/relationships/customXml" Target="../ink/ink173.xml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179" Type="http://schemas.openxmlformats.org/officeDocument/2006/relationships/image" Target="../media/image92.png"/><Relationship Id="rId365" Type="http://schemas.openxmlformats.org/officeDocument/2006/relationships/image" Target="../media/image184.png"/><Relationship Id="rId386" Type="http://schemas.openxmlformats.org/officeDocument/2006/relationships/customXml" Target="../ink/ink194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5.png"/><Relationship Id="rId246" Type="http://schemas.openxmlformats.org/officeDocument/2006/relationships/customXml" Target="../ink/ink123.xml"/><Relationship Id="rId267" Type="http://schemas.openxmlformats.org/officeDocument/2006/relationships/customXml" Target="../ink/ink134.xml"/><Relationship Id="rId288" Type="http://schemas.openxmlformats.org/officeDocument/2006/relationships/image" Target="../media/image146.png"/><Relationship Id="rId411" Type="http://schemas.openxmlformats.org/officeDocument/2006/relationships/image" Target="../media/image207.png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313" Type="http://schemas.openxmlformats.org/officeDocument/2006/relationships/image" Target="../media/image158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7.png"/><Relationship Id="rId334" Type="http://schemas.openxmlformats.org/officeDocument/2006/relationships/customXml" Target="../ink/ink168.xml"/><Relationship Id="rId355" Type="http://schemas.openxmlformats.org/officeDocument/2006/relationships/image" Target="../media/image179.png"/><Relationship Id="rId376" Type="http://schemas.openxmlformats.org/officeDocument/2006/relationships/customXml" Target="../ink/ink189.xml"/><Relationship Id="rId397" Type="http://schemas.openxmlformats.org/officeDocument/2006/relationships/image" Target="../media/image200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0.png"/><Relationship Id="rId236" Type="http://schemas.openxmlformats.org/officeDocument/2006/relationships/customXml" Target="../ink/ink118.xml"/><Relationship Id="rId257" Type="http://schemas.openxmlformats.org/officeDocument/2006/relationships/customXml" Target="../ink/ink129.xml"/><Relationship Id="rId278" Type="http://schemas.openxmlformats.org/officeDocument/2006/relationships/image" Target="../media/image141.png"/><Relationship Id="rId401" Type="http://schemas.openxmlformats.org/officeDocument/2006/relationships/image" Target="../media/image202.png"/><Relationship Id="rId422" Type="http://schemas.openxmlformats.org/officeDocument/2006/relationships/customXml" Target="../ink/ink212.xml"/><Relationship Id="rId303" Type="http://schemas.openxmlformats.org/officeDocument/2006/relationships/customXml" Target="../ink/ink152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4.png"/><Relationship Id="rId387" Type="http://schemas.openxmlformats.org/officeDocument/2006/relationships/image" Target="../media/image195.png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247" Type="http://schemas.openxmlformats.org/officeDocument/2006/relationships/image" Target="../media/image126.png"/><Relationship Id="rId412" Type="http://schemas.openxmlformats.org/officeDocument/2006/relationships/customXml" Target="../ink/ink207.xml"/><Relationship Id="rId107" Type="http://schemas.openxmlformats.org/officeDocument/2006/relationships/image" Target="../media/image56.png"/><Relationship Id="rId289" Type="http://schemas.openxmlformats.org/officeDocument/2006/relationships/customXml" Target="../ink/ink145.xml"/><Relationship Id="rId11" Type="http://schemas.openxmlformats.org/officeDocument/2006/relationships/image" Target="../media/image8.png"/><Relationship Id="rId53" Type="http://schemas.openxmlformats.org/officeDocument/2006/relationships/image" Target="../media/image29.png"/><Relationship Id="rId149" Type="http://schemas.openxmlformats.org/officeDocument/2006/relationships/image" Target="../media/image77.png"/><Relationship Id="rId314" Type="http://schemas.openxmlformats.org/officeDocument/2006/relationships/customXml" Target="../ink/ink158.xml"/><Relationship Id="rId356" Type="http://schemas.openxmlformats.org/officeDocument/2006/relationships/customXml" Target="../ink/ink179.xml"/><Relationship Id="rId398" Type="http://schemas.openxmlformats.org/officeDocument/2006/relationships/customXml" Target="../ink/ink200.xml"/><Relationship Id="rId95" Type="http://schemas.openxmlformats.org/officeDocument/2006/relationships/image" Target="../media/image5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3.png"/><Relationship Id="rId258" Type="http://schemas.openxmlformats.org/officeDocument/2006/relationships/image" Target="../media/image131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4.png"/><Relationship Id="rId367" Type="http://schemas.openxmlformats.org/officeDocument/2006/relationships/image" Target="../media/image185.png"/><Relationship Id="rId171" Type="http://schemas.openxmlformats.org/officeDocument/2006/relationships/image" Target="../media/image88.png"/><Relationship Id="rId227" Type="http://schemas.openxmlformats.org/officeDocument/2006/relationships/image" Target="../media/image116.png"/><Relationship Id="rId269" Type="http://schemas.openxmlformats.org/officeDocument/2006/relationships/customXml" Target="../ink/ink135.xml"/><Relationship Id="rId33" Type="http://schemas.openxmlformats.org/officeDocument/2006/relationships/image" Target="../media/image19.png"/><Relationship Id="rId129" Type="http://schemas.openxmlformats.org/officeDocument/2006/relationships/image" Target="../media/image67.png"/><Relationship Id="rId280" Type="http://schemas.openxmlformats.org/officeDocument/2006/relationships/image" Target="../media/image142.png"/><Relationship Id="rId336" Type="http://schemas.openxmlformats.org/officeDocument/2006/relationships/customXml" Target="../ink/ink169.xml"/><Relationship Id="rId75" Type="http://schemas.openxmlformats.org/officeDocument/2006/relationships/image" Target="../media/image4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90.xml"/><Relationship Id="rId403" Type="http://schemas.openxmlformats.org/officeDocument/2006/relationships/image" Target="../media/image203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image" Target="../media/image175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8.png"/><Relationship Id="rId389" Type="http://schemas.openxmlformats.org/officeDocument/2006/relationships/image" Target="../media/image196.png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249" Type="http://schemas.openxmlformats.org/officeDocument/2006/relationships/image" Target="../media/image127.png"/><Relationship Id="rId414" Type="http://schemas.openxmlformats.org/officeDocument/2006/relationships/customXml" Target="../ink/ink208.xml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260" Type="http://schemas.openxmlformats.org/officeDocument/2006/relationships/image" Target="../media/image132.png"/><Relationship Id="rId316" Type="http://schemas.openxmlformats.org/officeDocument/2006/relationships/customXml" Target="../ink/ink159.xml"/><Relationship Id="rId55" Type="http://schemas.openxmlformats.org/officeDocument/2006/relationships/image" Target="../media/image30.png"/><Relationship Id="rId97" Type="http://schemas.openxmlformats.org/officeDocument/2006/relationships/image" Target="../media/image51.png"/><Relationship Id="rId120" Type="http://schemas.openxmlformats.org/officeDocument/2006/relationships/customXml" Target="../ink/ink60.xml"/><Relationship Id="rId358" Type="http://schemas.openxmlformats.org/officeDocument/2006/relationships/customXml" Target="../ink/ink180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8.png"/><Relationship Id="rId327" Type="http://schemas.openxmlformats.org/officeDocument/2006/relationships/image" Target="../media/image165.png"/><Relationship Id="rId369" Type="http://schemas.openxmlformats.org/officeDocument/2006/relationships/image" Target="../media/image186.png"/><Relationship Id="rId173" Type="http://schemas.openxmlformats.org/officeDocument/2006/relationships/image" Target="../media/image89.png"/><Relationship Id="rId229" Type="http://schemas.openxmlformats.org/officeDocument/2006/relationships/image" Target="../media/image117.png"/><Relationship Id="rId380" Type="http://schemas.openxmlformats.org/officeDocument/2006/relationships/customXml" Target="../ink/ink191.xml"/><Relationship Id="rId240" Type="http://schemas.openxmlformats.org/officeDocument/2006/relationships/customXml" Target="../ink/ink120.xml"/><Relationship Id="rId35" Type="http://schemas.openxmlformats.org/officeDocument/2006/relationships/image" Target="../media/image20.png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282" Type="http://schemas.openxmlformats.org/officeDocument/2006/relationships/image" Target="../media/image143.png"/><Relationship Id="rId338" Type="http://schemas.openxmlformats.org/officeDocument/2006/relationships/customXml" Target="../ink/ink170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7.png"/><Relationship Id="rId405" Type="http://schemas.openxmlformats.org/officeDocument/2006/relationships/image" Target="../media/image204.png"/><Relationship Id="rId251" Type="http://schemas.openxmlformats.org/officeDocument/2006/relationships/customXml" Target="../ink/ink126.xml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image" Target="../media/image155.png"/><Relationship Id="rId349" Type="http://schemas.openxmlformats.org/officeDocument/2006/relationships/image" Target="../media/image176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53" Type="http://schemas.openxmlformats.org/officeDocument/2006/relationships/image" Target="../media/image79.png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360" Type="http://schemas.openxmlformats.org/officeDocument/2006/relationships/customXml" Target="../ink/ink181.xml"/><Relationship Id="rId416" Type="http://schemas.openxmlformats.org/officeDocument/2006/relationships/customXml" Target="../ink/ink209.xml"/><Relationship Id="rId220" Type="http://schemas.openxmlformats.org/officeDocument/2006/relationships/customXml" Target="../ink/ink110.xml"/><Relationship Id="rId15" Type="http://schemas.openxmlformats.org/officeDocument/2006/relationships/image" Target="../media/image10.png"/><Relationship Id="rId57" Type="http://schemas.openxmlformats.org/officeDocument/2006/relationships/image" Target="../media/image31.png"/><Relationship Id="rId262" Type="http://schemas.openxmlformats.org/officeDocument/2006/relationships/image" Target="../media/image133.png"/><Relationship Id="rId318" Type="http://schemas.openxmlformats.org/officeDocument/2006/relationships/customXml" Target="../ink/ink160.xml"/><Relationship Id="rId99" Type="http://schemas.openxmlformats.org/officeDocument/2006/relationships/image" Target="../media/image52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7.png"/><Relationship Id="rId26" Type="http://schemas.openxmlformats.org/officeDocument/2006/relationships/customXml" Target="../ink/ink13.xml"/><Relationship Id="rId231" Type="http://schemas.openxmlformats.org/officeDocument/2006/relationships/image" Target="../media/image118.png"/><Relationship Id="rId273" Type="http://schemas.openxmlformats.org/officeDocument/2006/relationships/customXml" Target="../ink/ink137.xml"/><Relationship Id="rId329" Type="http://schemas.openxmlformats.org/officeDocument/2006/relationships/image" Target="../media/image166.png"/><Relationship Id="rId68" Type="http://schemas.openxmlformats.org/officeDocument/2006/relationships/customXml" Target="../ink/ink34.xml"/><Relationship Id="rId133" Type="http://schemas.openxmlformats.org/officeDocument/2006/relationships/image" Target="../media/image69.png"/><Relationship Id="rId175" Type="http://schemas.openxmlformats.org/officeDocument/2006/relationships/image" Target="../media/image90.png"/><Relationship Id="rId340" Type="http://schemas.openxmlformats.org/officeDocument/2006/relationships/customXml" Target="../ink/ink171.xml"/><Relationship Id="rId200" Type="http://schemas.openxmlformats.org/officeDocument/2006/relationships/customXml" Target="../ink/ink100.xml"/><Relationship Id="rId382" Type="http://schemas.openxmlformats.org/officeDocument/2006/relationships/customXml" Target="../ink/ink192.xml"/><Relationship Id="rId242" Type="http://schemas.openxmlformats.org/officeDocument/2006/relationships/customXml" Target="../ink/ink121.xml"/><Relationship Id="rId284" Type="http://schemas.openxmlformats.org/officeDocument/2006/relationships/image" Target="../media/image144.png"/><Relationship Id="rId37" Type="http://schemas.openxmlformats.org/officeDocument/2006/relationships/image" Target="../media/image21.png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7.png"/><Relationship Id="rId393" Type="http://schemas.openxmlformats.org/officeDocument/2006/relationships/image" Target="../media/image198.png"/><Relationship Id="rId407" Type="http://schemas.openxmlformats.org/officeDocument/2006/relationships/image" Target="../media/image205.png"/><Relationship Id="rId211" Type="http://schemas.openxmlformats.org/officeDocument/2006/relationships/image" Target="../media/image108.png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image" Target="../media/image156.png"/><Relationship Id="rId48" Type="http://schemas.openxmlformats.org/officeDocument/2006/relationships/customXml" Target="../ink/ink24.xml"/><Relationship Id="rId113" Type="http://schemas.openxmlformats.org/officeDocument/2006/relationships/image" Target="../media/image59.png"/><Relationship Id="rId320" Type="http://schemas.openxmlformats.org/officeDocument/2006/relationships/customXml" Target="../ink/ink161.xml"/><Relationship Id="rId155" Type="http://schemas.openxmlformats.org/officeDocument/2006/relationships/image" Target="../media/image80.png"/><Relationship Id="rId197" Type="http://schemas.openxmlformats.org/officeDocument/2006/relationships/image" Target="../media/image101.png"/><Relationship Id="rId362" Type="http://schemas.openxmlformats.org/officeDocument/2006/relationships/customXml" Target="../ink/ink182.xml"/><Relationship Id="rId418" Type="http://schemas.openxmlformats.org/officeDocument/2006/relationships/customXml" Target="../ink/ink210.xml"/><Relationship Id="rId222" Type="http://schemas.openxmlformats.org/officeDocument/2006/relationships/customXml" Target="../ink/ink111.xml"/><Relationship Id="rId26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7C433D3-5942-4C47-858D-F8DFC1850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697" y="923924"/>
            <a:ext cx="9886605" cy="2174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scikit-learn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、</a:t>
            </a:r>
            <a:r>
              <a:rPr lang="en-US" altLang="ja-JP" sz="40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Keras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、</a:t>
            </a: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TensorFlow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による実践機械学習 第</a:t>
            </a: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2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版 第</a:t>
            </a: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16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章 前半</a:t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</a:b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RNN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と注意機構による自然言語処理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3EAE42B7-65D9-45C8-AA1B-53B8D2AF5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ja-JP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片岡  凪</a:t>
            </a:r>
            <a:endParaRPr lang="en-US" altLang="ja-JP" sz="20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ja-JP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芝浦工業大学  工学部  情報工学科  </a:t>
            </a:r>
            <a:r>
              <a:rPr lang="en-US" altLang="ja-JP" sz="18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4</a:t>
            </a:r>
            <a:r>
              <a:rPr lang="ja-JP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年</a:t>
            </a: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ja-JP" sz="18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al18036@shibaura-it.ac.jp</a:t>
            </a:r>
          </a:p>
          <a:p>
            <a:pPr defTabSz="45720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ja-JP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データ工学研究室 勉強会</a:t>
            </a:r>
            <a:endParaRPr lang="en-US" altLang="ja-JP" sz="14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ja-JP" sz="14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@ Zoom</a:t>
            </a: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ja-JP" sz="14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Jun 3, 2021</a:t>
            </a:r>
          </a:p>
        </p:txBody>
      </p:sp>
      <p:sp>
        <p:nvSpPr>
          <p:cNvPr id="6" name="スライド番号プレースホルダー 10">
            <a:extLst>
              <a:ext uri="{FF2B5EF4-FFF2-40B4-BE49-F238E27FC236}">
                <a16:creationId xmlns:a16="http://schemas.microsoft.com/office/drawing/2014/main" id="{FFFAB7CD-5211-40A3-A953-0A7FB95BD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2607" y="6530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8D3D72-2745-4734-9CFF-80ACE1D5C7B2}" type="slidenum">
              <a:rPr kumimoji="1" lang="ja-JP" altLang="en-US" smtClean="0"/>
              <a:pPr/>
              <a:t>1</a:t>
            </a:fld>
            <a:r>
              <a:rPr kumimoji="1" lang="ja-JP" altLang="en-US" dirty="0"/>
              <a:t> </a:t>
            </a:r>
            <a:r>
              <a:rPr kumimoji="1" lang="en-US" altLang="ja-JP" dirty="0"/>
              <a:t>/ 50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910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0E464-9253-474C-9F75-CA86ED4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文の分割では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BF14A0-79B4-4BB6-8BB1-9D6A4067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訓練・検証・テストセットに分けるとき</a:t>
            </a:r>
            <a:endParaRPr kumimoji="1" lang="en-US" altLang="ja-JP" dirty="0"/>
          </a:p>
          <a:p>
            <a:pPr lvl="1"/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記載順にデータを分割する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ja-JP" altLang="en-US" dirty="0"/>
              <a:t>セット同士の文字の</a:t>
            </a:r>
            <a:r>
              <a:rPr lang="ja-JP" altLang="en-US" dirty="0">
                <a:solidFill>
                  <a:srgbClr val="E01E5A"/>
                </a:solidFill>
              </a:rPr>
              <a:t>重複を避けたい</a:t>
            </a:r>
            <a:endParaRPr lang="en-US" altLang="ja-JP" dirty="0">
              <a:solidFill>
                <a:srgbClr val="E01E5A"/>
              </a:solidFill>
            </a:endParaRPr>
          </a:p>
          <a:p>
            <a:pPr lvl="2"/>
            <a:r>
              <a:rPr kumimoji="1" lang="ja-JP" altLang="en-US" dirty="0">
                <a:solidFill>
                  <a:srgbClr val="E01E5A"/>
                </a:solidFill>
              </a:rPr>
              <a:t>文字順を保ちたい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（シャッフル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NG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再掲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BFAE0F-1141-498E-A46B-F3F9D014C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34" y="4538604"/>
            <a:ext cx="5537871" cy="11294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1092D079-C16A-4376-BB96-75D583481A38}"/>
                  </a:ext>
                </a:extLst>
              </p14:cNvPr>
              <p14:cNvContentPartPr/>
              <p14:nvPr/>
            </p14:nvContentPartPr>
            <p14:xfrm>
              <a:off x="8662851" y="3043956"/>
              <a:ext cx="2899440" cy="2232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1092D079-C16A-4376-BB96-75D583481A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4211" y="3034956"/>
                <a:ext cx="2917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32D032FB-9F48-4D2A-96A0-9D5DEBB8970B}"/>
                  </a:ext>
                </a:extLst>
              </p14:cNvPr>
              <p14:cNvContentPartPr/>
              <p14:nvPr/>
            </p14:nvContentPartPr>
            <p14:xfrm>
              <a:off x="11393091" y="2956476"/>
              <a:ext cx="220680" cy="17028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32D032FB-9F48-4D2A-96A0-9D5DEBB897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84451" y="2947836"/>
                <a:ext cx="2383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F832B401-E587-4B21-A706-733CA586DB52}"/>
                  </a:ext>
                </a:extLst>
              </p14:cNvPr>
              <p14:cNvContentPartPr/>
              <p14:nvPr/>
            </p14:nvContentPartPr>
            <p14:xfrm>
              <a:off x="8850771" y="3006876"/>
              <a:ext cx="10440" cy="111960"/>
            </p14:xfrm>
          </p:contentPart>
        </mc:Choice>
        <mc:Fallback xmlns=""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F832B401-E587-4B21-A706-733CA586DB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2131" y="2997876"/>
                <a:ext cx="28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インク 12">
                <a:extLst>
                  <a:ext uri="{FF2B5EF4-FFF2-40B4-BE49-F238E27FC236}">
                    <a16:creationId xmlns:a16="http://schemas.microsoft.com/office/drawing/2014/main" id="{D4B8C8CD-338F-43ED-BBEF-E3265C2BE86F}"/>
                  </a:ext>
                </a:extLst>
              </p14:cNvPr>
              <p14:cNvContentPartPr/>
              <p14:nvPr/>
            </p14:nvContentPartPr>
            <p14:xfrm>
              <a:off x="9935451" y="3006876"/>
              <a:ext cx="3960" cy="108000"/>
            </p14:xfrm>
          </p:contentPart>
        </mc:Choice>
        <mc:Fallback xmlns="">
          <p:pic>
            <p:nvPicPr>
              <p:cNvPr id="13" name="インク 12">
                <a:extLst>
                  <a:ext uri="{FF2B5EF4-FFF2-40B4-BE49-F238E27FC236}">
                    <a16:creationId xmlns:a16="http://schemas.microsoft.com/office/drawing/2014/main" id="{D4B8C8CD-338F-43ED-BBEF-E3265C2BE8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6811" y="2997876"/>
                <a:ext cx="216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4013844A-FA00-4FB9-BF78-F66ACD2684E9}"/>
                  </a:ext>
                </a:extLst>
              </p14:cNvPr>
              <p14:cNvContentPartPr/>
              <p14:nvPr/>
            </p14:nvContentPartPr>
            <p14:xfrm>
              <a:off x="8851491" y="2858916"/>
              <a:ext cx="186840" cy="19548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4013844A-FA00-4FB9-BF78-F66ACD268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2851" y="2849916"/>
                <a:ext cx="204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02AE891A-1A20-48E0-9701-7509005D3CBC}"/>
                  </a:ext>
                </a:extLst>
              </p14:cNvPr>
              <p14:cNvContentPartPr/>
              <p14:nvPr/>
            </p14:nvContentPartPr>
            <p14:xfrm>
              <a:off x="10926171" y="2985636"/>
              <a:ext cx="10080" cy="10008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02AE891A-1A20-48E0-9701-7509005D3C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17171" y="2976996"/>
                <a:ext cx="277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12ED745D-B642-409D-9BD1-5316B676F9C8}"/>
                  </a:ext>
                </a:extLst>
              </p14:cNvPr>
              <p14:cNvContentPartPr/>
              <p14:nvPr/>
            </p14:nvContentPartPr>
            <p14:xfrm>
              <a:off x="10105011" y="3006876"/>
              <a:ext cx="17280" cy="13608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12ED745D-B642-409D-9BD1-5316B676F9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96371" y="2997876"/>
                <a:ext cx="34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05B12F00-F3DE-48B6-83B4-E4128AB9246C}"/>
                  </a:ext>
                </a:extLst>
              </p14:cNvPr>
              <p14:cNvContentPartPr/>
              <p14:nvPr/>
            </p14:nvContentPartPr>
            <p14:xfrm>
              <a:off x="10472931" y="2987796"/>
              <a:ext cx="11520" cy="12492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05B12F00-F3DE-48B6-83B4-E4128AB924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63931" y="2979156"/>
                <a:ext cx="29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F7C82279-E9EB-4F88-AF71-174D8E864B02}"/>
                  </a:ext>
                </a:extLst>
              </p14:cNvPr>
              <p14:cNvContentPartPr/>
              <p14:nvPr/>
            </p14:nvContentPartPr>
            <p14:xfrm>
              <a:off x="10576611" y="2997516"/>
              <a:ext cx="12600" cy="1335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F7C82279-E9EB-4F88-AF71-174D8E864B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67611" y="2988516"/>
                <a:ext cx="302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68365454-D654-4F6D-A344-9FFBEBE5CDC3}"/>
                  </a:ext>
                </a:extLst>
              </p14:cNvPr>
              <p14:cNvContentPartPr/>
              <p14:nvPr/>
            </p14:nvContentPartPr>
            <p14:xfrm>
              <a:off x="9630891" y="2836956"/>
              <a:ext cx="267480" cy="21708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68365454-D654-4F6D-A344-9FFBEBE5CD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21891" y="2827956"/>
                <a:ext cx="285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8917FC07-F340-40AB-841E-550E63DF1BFE}"/>
                  </a:ext>
                </a:extLst>
              </p14:cNvPr>
              <p14:cNvContentPartPr/>
              <p14:nvPr/>
            </p14:nvContentPartPr>
            <p14:xfrm>
              <a:off x="10087011" y="2866476"/>
              <a:ext cx="72000" cy="20664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8917FC07-F340-40AB-841E-550E63DF1B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78371" y="2857476"/>
                <a:ext cx="89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984F5690-98B2-43A2-AA9C-CA85825BCB46}"/>
                  </a:ext>
                </a:extLst>
              </p14:cNvPr>
              <p14:cNvContentPartPr/>
              <p14:nvPr/>
            </p14:nvContentPartPr>
            <p14:xfrm>
              <a:off x="10378251" y="2846316"/>
              <a:ext cx="88920" cy="24084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984F5690-98B2-43A2-AA9C-CA85825BCB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69611" y="2837676"/>
                <a:ext cx="1065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69F8A334-7C49-4C56-BF47-3F0A693792F9}"/>
                  </a:ext>
                </a:extLst>
              </p14:cNvPr>
              <p14:cNvContentPartPr/>
              <p14:nvPr/>
            </p14:nvContentPartPr>
            <p14:xfrm>
              <a:off x="10576611" y="2890956"/>
              <a:ext cx="67320" cy="15372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69F8A334-7C49-4C56-BF47-3F0A693792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67611" y="2882316"/>
                <a:ext cx="849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98622C4A-0336-4292-A8CD-66469E448F20}"/>
                  </a:ext>
                </a:extLst>
              </p14:cNvPr>
              <p14:cNvContentPartPr/>
              <p14:nvPr/>
            </p14:nvContentPartPr>
            <p14:xfrm>
              <a:off x="10840491" y="2865396"/>
              <a:ext cx="111240" cy="1731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98622C4A-0336-4292-A8CD-66469E448F2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31851" y="2856396"/>
                <a:ext cx="1288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BCFBE813-9A2C-4C7F-ABA3-CBA116EE8E7B}"/>
                  </a:ext>
                </a:extLst>
              </p14:cNvPr>
              <p14:cNvContentPartPr/>
              <p14:nvPr/>
            </p14:nvContentPartPr>
            <p14:xfrm>
              <a:off x="10331451" y="1583436"/>
              <a:ext cx="103680" cy="396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BCFBE813-9A2C-4C7F-ABA3-CBA116EE8E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22451" y="1574436"/>
                <a:ext cx="121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インク 28">
                <a:extLst>
                  <a:ext uri="{FF2B5EF4-FFF2-40B4-BE49-F238E27FC236}">
                    <a16:creationId xmlns:a16="http://schemas.microsoft.com/office/drawing/2014/main" id="{7C03F8C0-885F-4EC6-95CE-ACE2AA0F69C6}"/>
                  </a:ext>
                </a:extLst>
              </p14:cNvPr>
              <p14:cNvContentPartPr/>
              <p14:nvPr/>
            </p14:nvContentPartPr>
            <p14:xfrm>
              <a:off x="10302291" y="1668036"/>
              <a:ext cx="186840" cy="20160"/>
            </p14:xfrm>
          </p:contentPart>
        </mc:Choice>
        <mc:Fallback xmlns="">
          <p:pic>
            <p:nvPicPr>
              <p:cNvPr id="29" name="インク 28">
                <a:extLst>
                  <a:ext uri="{FF2B5EF4-FFF2-40B4-BE49-F238E27FC236}">
                    <a16:creationId xmlns:a16="http://schemas.microsoft.com/office/drawing/2014/main" id="{7C03F8C0-885F-4EC6-95CE-ACE2AA0F69C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93291" y="1659396"/>
                <a:ext cx="204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インク 29">
                <a:extLst>
                  <a:ext uri="{FF2B5EF4-FFF2-40B4-BE49-F238E27FC236}">
                    <a16:creationId xmlns:a16="http://schemas.microsoft.com/office/drawing/2014/main" id="{9B19A9D2-3713-404D-A806-92A6D5D02F74}"/>
                  </a:ext>
                </a:extLst>
              </p14:cNvPr>
              <p14:cNvContentPartPr/>
              <p14:nvPr/>
            </p14:nvContentPartPr>
            <p14:xfrm>
              <a:off x="10352691" y="1659036"/>
              <a:ext cx="51840" cy="207000"/>
            </p14:xfrm>
          </p:contentPart>
        </mc:Choice>
        <mc:Fallback xmlns="">
          <p:pic>
            <p:nvPicPr>
              <p:cNvPr id="30" name="インク 29">
                <a:extLst>
                  <a:ext uri="{FF2B5EF4-FFF2-40B4-BE49-F238E27FC236}">
                    <a16:creationId xmlns:a16="http://schemas.microsoft.com/office/drawing/2014/main" id="{9B19A9D2-3713-404D-A806-92A6D5D02F7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44051" y="1650036"/>
                <a:ext cx="69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インク 30">
                <a:extLst>
                  <a:ext uri="{FF2B5EF4-FFF2-40B4-BE49-F238E27FC236}">
                    <a16:creationId xmlns:a16="http://schemas.microsoft.com/office/drawing/2014/main" id="{B3E80C44-C15E-4C8D-ACCA-DCFEA9499E20}"/>
                  </a:ext>
                </a:extLst>
              </p14:cNvPr>
              <p14:cNvContentPartPr/>
              <p14:nvPr/>
            </p14:nvContentPartPr>
            <p14:xfrm>
              <a:off x="10510731" y="1536276"/>
              <a:ext cx="360" cy="42840"/>
            </p14:xfrm>
          </p:contentPart>
        </mc:Choice>
        <mc:Fallback xmlns="">
          <p:pic>
            <p:nvPicPr>
              <p:cNvPr id="31" name="インク 30">
                <a:extLst>
                  <a:ext uri="{FF2B5EF4-FFF2-40B4-BE49-F238E27FC236}">
                    <a16:creationId xmlns:a16="http://schemas.microsoft.com/office/drawing/2014/main" id="{B3E80C44-C15E-4C8D-ACCA-DCFEA9499E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501731" y="1527636"/>
                <a:ext cx="180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インク 31">
                <a:extLst>
                  <a:ext uri="{FF2B5EF4-FFF2-40B4-BE49-F238E27FC236}">
                    <a16:creationId xmlns:a16="http://schemas.microsoft.com/office/drawing/2014/main" id="{D3CD0849-B9CC-47EF-98C0-412DA4CDEA8F}"/>
                  </a:ext>
                </a:extLst>
              </p14:cNvPr>
              <p14:cNvContentPartPr/>
              <p14:nvPr/>
            </p14:nvContentPartPr>
            <p14:xfrm>
              <a:off x="10548531" y="1524756"/>
              <a:ext cx="15840" cy="31320"/>
            </p14:xfrm>
          </p:contentPart>
        </mc:Choice>
        <mc:Fallback xmlns="">
          <p:pic>
            <p:nvPicPr>
              <p:cNvPr id="32" name="インク 31">
                <a:extLst>
                  <a:ext uri="{FF2B5EF4-FFF2-40B4-BE49-F238E27FC236}">
                    <a16:creationId xmlns:a16="http://schemas.microsoft.com/office/drawing/2014/main" id="{D3CD0849-B9CC-47EF-98C0-412DA4CDEA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39531" y="1515756"/>
                <a:ext cx="334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インク 32">
                <a:extLst>
                  <a:ext uri="{FF2B5EF4-FFF2-40B4-BE49-F238E27FC236}">
                    <a16:creationId xmlns:a16="http://schemas.microsoft.com/office/drawing/2014/main" id="{3B992B4A-9731-4BAB-A03C-07BA907D8FA4}"/>
                  </a:ext>
                </a:extLst>
              </p14:cNvPr>
              <p14:cNvContentPartPr/>
              <p14:nvPr/>
            </p14:nvContentPartPr>
            <p14:xfrm>
              <a:off x="10614411" y="1730316"/>
              <a:ext cx="132120" cy="3960"/>
            </p14:xfrm>
          </p:contentPart>
        </mc:Choice>
        <mc:Fallback xmlns="">
          <p:pic>
            <p:nvPicPr>
              <p:cNvPr id="33" name="インク 32">
                <a:extLst>
                  <a:ext uri="{FF2B5EF4-FFF2-40B4-BE49-F238E27FC236}">
                    <a16:creationId xmlns:a16="http://schemas.microsoft.com/office/drawing/2014/main" id="{3B992B4A-9731-4BAB-A03C-07BA907D8FA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05411" y="1721676"/>
                <a:ext cx="149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インク 33">
                <a:extLst>
                  <a:ext uri="{FF2B5EF4-FFF2-40B4-BE49-F238E27FC236}">
                    <a16:creationId xmlns:a16="http://schemas.microsoft.com/office/drawing/2014/main" id="{FEEA6D7B-54FF-4DD7-B878-07ADCAF2D9DD}"/>
                  </a:ext>
                </a:extLst>
              </p14:cNvPr>
              <p14:cNvContentPartPr/>
              <p14:nvPr/>
            </p14:nvContentPartPr>
            <p14:xfrm>
              <a:off x="10847331" y="1555356"/>
              <a:ext cx="78480" cy="88920"/>
            </p14:xfrm>
          </p:contentPart>
        </mc:Choice>
        <mc:Fallback xmlns="">
          <p:pic>
            <p:nvPicPr>
              <p:cNvPr id="34" name="インク 33">
                <a:extLst>
                  <a:ext uri="{FF2B5EF4-FFF2-40B4-BE49-F238E27FC236}">
                    <a16:creationId xmlns:a16="http://schemas.microsoft.com/office/drawing/2014/main" id="{FEEA6D7B-54FF-4DD7-B878-07ADCAF2D9D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38331" y="1546356"/>
                <a:ext cx="961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インク 34">
                <a:extLst>
                  <a:ext uri="{FF2B5EF4-FFF2-40B4-BE49-F238E27FC236}">
                    <a16:creationId xmlns:a16="http://schemas.microsoft.com/office/drawing/2014/main" id="{39902C48-ADE8-42C5-9056-5526A6C89C92}"/>
                  </a:ext>
                </a:extLst>
              </p14:cNvPr>
              <p14:cNvContentPartPr/>
              <p14:nvPr/>
            </p14:nvContentPartPr>
            <p14:xfrm>
              <a:off x="10840491" y="1583436"/>
              <a:ext cx="160920" cy="260280"/>
            </p14:xfrm>
          </p:contentPart>
        </mc:Choice>
        <mc:Fallback xmlns="">
          <p:pic>
            <p:nvPicPr>
              <p:cNvPr id="35" name="インク 34">
                <a:extLst>
                  <a:ext uri="{FF2B5EF4-FFF2-40B4-BE49-F238E27FC236}">
                    <a16:creationId xmlns:a16="http://schemas.microsoft.com/office/drawing/2014/main" id="{39902C48-ADE8-42C5-9056-5526A6C89C9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31851" y="1574436"/>
                <a:ext cx="1785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254AF03F-CFA1-4A10-94A5-B3FFD0EFA582}"/>
                  </a:ext>
                </a:extLst>
              </p14:cNvPr>
              <p14:cNvContentPartPr/>
              <p14:nvPr/>
            </p14:nvContentPartPr>
            <p14:xfrm>
              <a:off x="10887651" y="1649316"/>
              <a:ext cx="47880" cy="55080"/>
            </p14:xfrm>
          </p:contentPart>
        </mc:Choice>
        <mc:Fallback xmlns=""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254AF03F-CFA1-4A10-94A5-B3FFD0EFA58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878651" y="1640316"/>
                <a:ext cx="655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インク 36">
                <a:extLst>
                  <a:ext uri="{FF2B5EF4-FFF2-40B4-BE49-F238E27FC236}">
                    <a16:creationId xmlns:a16="http://schemas.microsoft.com/office/drawing/2014/main" id="{C5C49725-C745-451F-99FD-C4BD3C384D34}"/>
                  </a:ext>
                </a:extLst>
              </p14:cNvPr>
              <p14:cNvContentPartPr/>
              <p14:nvPr/>
            </p14:nvContentPartPr>
            <p14:xfrm>
              <a:off x="9028251" y="2393796"/>
              <a:ext cx="93600" cy="19440"/>
            </p14:xfrm>
          </p:contentPart>
        </mc:Choice>
        <mc:Fallback xmlns="">
          <p:pic>
            <p:nvPicPr>
              <p:cNvPr id="37" name="インク 36">
                <a:extLst>
                  <a:ext uri="{FF2B5EF4-FFF2-40B4-BE49-F238E27FC236}">
                    <a16:creationId xmlns:a16="http://schemas.microsoft.com/office/drawing/2014/main" id="{C5C49725-C745-451F-99FD-C4BD3C384D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019611" y="2385156"/>
                <a:ext cx="1112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インク 37">
                <a:extLst>
                  <a:ext uri="{FF2B5EF4-FFF2-40B4-BE49-F238E27FC236}">
                    <a16:creationId xmlns:a16="http://schemas.microsoft.com/office/drawing/2014/main" id="{4E8E3584-6785-4382-A129-9CB45F205F6C}"/>
                  </a:ext>
                </a:extLst>
              </p14:cNvPr>
              <p14:cNvContentPartPr/>
              <p14:nvPr/>
            </p14:nvContentPartPr>
            <p14:xfrm>
              <a:off x="8955171" y="2464716"/>
              <a:ext cx="186840" cy="80640"/>
            </p14:xfrm>
          </p:contentPart>
        </mc:Choice>
        <mc:Fallback xmlns="">
          <p:pic>
            <p:nvPicPr>
              <p:cNvPr id="38" name="インク 37">
                <a:extLst>
                  <a:ext uri="{FF2B5EF4-FFF2-40B4-BE49-F238E27FC236}">
                    <a16:creationId xmlns:a16="http://schemas.microsoft.com/office/drawing/2014/main" id="{4E8E3584-6785-4382-A129-9CB45F205F6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46171" y="2455716"/>
                <a:ext cx="2044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インク 38">
                <a:extLst>
                  <a:ext uri="{FF2B5EF4-FFF2-40B4-BE49-F238E27FC236}">
                    <a16:creationId xmlns:a16="http://schemas.microsoft.com/office/drawing/2014/main" id="{712C77CF-1477-4B59-BB99-F63775ED5A9F}"/>
                  </a:ext>
                </a:extLst>
              </p14:cNvPr>
              <p14:cNvContentPartPr/>
              <p14:nvPr/>
            </p14:nvContentPartPr>
            <p14:xfrm>
              <a:off x="9049491" y="2528076"/>
              <a:ext cx="69840" cy="7560"/>
            </p14:xfrm>
          </p:contentPart>
        </mc:Choice>
        <mc:Fallback xmlns="">
          <p:pic>
            <p:nvPicPr>
              <p:cNvPr id="39" name="インク 38">
                <a:extLst>
                  <a:ext uri="{FF2B5EF4-FFF2-40B4-BE49-F238E27FC236}">
                    <a16:creationId xmlns:a16="http://schemas.microsoft.com/office/drawing/2014/main" id="{712C77CF-1477-4B59-BB99-F63775ED5A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40491" y="2519436"/>
                <a:ext cx="87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インク 39">
                <a:extLst>
                  <a:ext uri="{FF2B5EF4-FFF2-40B4-BE49-F238E27FC236}">
                    <a16:creationId xmlns:a16="http://schemas.microsoft.com/office/drawing/2014/main" id="{F38F4F63-8306-4D36-BBF8-D87B60381EF9}"/>
                  </a:ext>
                </a:extLst>
              </p14:cNvPr>
              <p14:cNvContentPartPr/>
              <p14:nvPr/>
            </p14:nvContentPartPr>
            <p14:xfrm>
              <a:off x="9068211" y="2583156"/>
              <a:ext cx="51480" cy="9000"/>
            </p14:xfrm>
          </p:contentPart>
        </mc:Choice>
        <mc:Fallback xmlns="">
          <p:pic>
            <p:nvPicPr>
              <p:cNvPr id="40" name="インク 39">
                <a:extLst>
                  <a:ext uri="{FF2B5EF4-FFF2-40B4-BE49-F238E27FC236}">
                    <a16:creationId xmlns:a16="http://schemas.microsoft.com/office/drawing/2014/main" id="{F38F4F63-8306-4D36-BBF8-D87B60381EF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59571" y="2574516"/>
                <a:ext cx="69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インク 40">
                <a:extLst>
                  <a:ext uri="{FF2B5EF4-FFF2-40B4-BE49-F238E27FC236}">
                    <a16:creationId xmlns:a16="http://schemas.microsoft.com/office/drawing/2014/main" id="{7131F8F2-20A2-4DB3-9366-79C105E20E1B}"/>
                  </a:ext>
                </a:extLst>
              </p14:cNvPr>
              <p14:cNvContentPartPr/>
              <p14:nvPr/>
            </p14:nvContentPartPr>
            <p14:xfrm>
              <a:off x="9068211" y="2592156"/>
              <a:ext cx="68040" cy="115200"/>
            </p14:xfrm>
          </p:contentPart>
        </mc:Choice>
        <mc:Fallback xmlns="">
          <p:pic>
            <p:nvPicPr>
              <p:cNvPr id="41" name="インク 40">
                <a:extLst>
                  <a:ext uri="{FF2B5EF4-FFF2-40B4-BE49-F238E27FC236}">
                    <a16:creationId xmlns:a16="http://schemas.microsoft.com/office/drawing/2014/main" id="{7131F8F2-20A2-4DB3-9366-79C105E20E1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59571" y="2583156"/>
                <a:ext cx="856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" name="インク 41">
                <a:extLst>
                  <a:ext uri="{FF2B5EF4-FFF2-40B4-BE49-F238E27FC236}">
                    <a16:creationId xmlns:a16="http://schemas.microsoft.com/office/drawing/2014/main" id="{B70341C6-58AD-49CE-8E7D-6278CFA24359}"/>
                  </a:ext>
                </a:extLst>
              </p14:cNvPr>
              <p14:cNvContentPartPr/>
              <p14:nvPr/>
            </p14:nvContentPartPr>
            <p14:xfrm>
              <a:off x="9203931" y="2507196"/>
              <a:ext cx="6120" cy="83880"/>
            </p14:xfrm>
          </p:contentPart>
        </mc:Choice>
        <mc:Fallback xmlns="">
          <p:pic>
            <p:nvPicPr>
              <p:cNvPr id="42" name="インク 41">
                <a:extLst>
                  <a:ext uri="{FF2B5EF4-FFF2-40B4-BE49-F238E27FC236}">
                    <a16:creationId xmlns:a16="http://schemas.microsoft.com/office/drawing/2014/main" id="{B70341C6-58AD-49CE-8E7D-6278CFA243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94931" y="2498556"/>
                <a:ext cx="23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" name="インク 42">
                <a:extLst>
                  <a:ext uri="{FF2B5EF4-FFF2-40B4-BE49-F238E27FC236}">
                    <a16:creationId xmlns:a16="http://schemas.microsoft.com/office/drawing/2014/main" id="{1E2FB9F4-FF64-4FCF-A175-76D3CACEB8B0}"/>
                  </a:ext>
                </a:extLst>
              </p14:cNvPr>
              <p14:cNvContentPartPr/>
              <p14:nvPr/>
            </p14:nvContentPartPr>
            <p14:xfrm>
              <a:off x="9247131" y="2478756"/>
              <a:ext cx="10440" cy="54720"/>
            </p14:xfrm>
          </p:contentPart>
        </mc:Choice>
        <mc:Fallback xmlns="">
          <p:pic>
            <p:nvPicPr>
              <p:cNvPr id="43" name="インク 42">
                <a:extLst>
                  <a:ext uri="{FF2B5EF4-FFF2-40B4-BE49-F238E27FC236}">
                    <a16:creationId xmlns:a16="http://schemas.microsoft.com/office/drawing/2014/main" id="{1E2FB9F4-FF64-4FCF-A175-76D3CACEB8B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38491" y="2469756"/>
                <a:ext cx="280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" name="インク 43">
                <a:extLst>
                  <a:ext uri="{FF2B5EF4-FFF2-40B4-BE49-F238E27FC236}">
                    <a16:creationId xmlns:a16="http://schemas.microsoft.com/office/drawing/2014/main" id="{CA68088C-9B7A-41FE-A0BC-9CFE1CDEF563}"/>
                  </a:ext>
                </a:extLst>
              </p14:cNvPr>
              <p14:cNvContentPartPr/>
              <p14:nvPr/>
            </p14:nvContentPartPr>
            <p14:xfrm>
              <a:off x="9315171" y="2441316"/>
              <a:ext cx="7920" cy="360"/>
            </p14:xfrm>
          </p:contentPart>
        </mc:Choice>
        <mc:Fallback xmlns="">
          <p:pic>
            <p:nvPicPr>
              <p:cNvPr id="44" name="インク 43">
                <a:extLst>
                  <a:ext uri="{FF2B5EF4-FFF2-40B4-BE49-F238E27FC236}">
                    <a16:creationId xmlns:a16="http://schemas.microsoft.com/office/drawing/2014/main" id="{CA68088C-9B7A-41FE-A0BC-9CFE1CDEF56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06531" y="2432676"/>
                <a:ext cx="25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インク 44">
                <a:extLst>
                  <a:ext uri="{FF2B5EF4-FFF2-40B4-BE49-F238E27FC236}">
                    <a16:creationId xmlns:a16="http://schemas.microsoft.com/office/drawing/2014/main" id="{4E7121C2-E5E4-4AAA-BE89-5FDF5C5B8667}"/>
                  </a:ext>
                </a:extLst>
              </p14:cNvPr>
              <p14:cNvContentPartPr/>
              <p14:nvPr/>
            </p14:nvContentPartPr>
            <p14:xfrm>
              <a:off x="9316611" y="2441316"/>
              <a:ext cx="36360" cy="296640"/>
            </p14:xfrm>
          </p:contentPart>
        </mc:Choice>
        <mc:Fallback xmlns="">
          <p:pic>
            <p:nvPicPr>
              <p:cNvPr id="45" name="インク 44">
                <a:extLst>
                  <a:ext uri="{FF2B5EF4-FFF2-40B4-BE49-F238E27FC236}">
                    <a16:creationId xmlns:a16="http://schemas.microsoft.com/office/drawing/2014/main" id="{4E7121C2-E5E4-4AAA-BE89-5FDF5C5B866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307611" y="2432676"/>
                <a:ext cx="54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27FACE1B-378D-4AB4-AEBF-5C1D115B3718}"/>
                  </a:ext>
                </a:extLst>
              </p14:cNvPr>
              <p14:cNvContentPartPr/>
              <p14:nvPr/>
            </p14:nvContentPartPr>
            <p14:xfrm>
              <a:off x="9878931" y="2443116"/>
              <a:ext cx="140760" cy="45720"/>
            </p14:xfrm>
          </p:contentPart>
        </mc:Choice>
        <mc:Fallback xmlns=""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27FACE1B-378D-4AB4-AEBF-5C1D115B371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69931" y="2434476"/>
                <a:ext cx="158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9C37ADA2-BFC2-47DF-985D-ACFAD176173D}"/>
                  </a:ext>
                </a:extLst>
              </p14:cNvPr>
              <p14:cNvContentPartPr/>
              <p14:nvPr/>
            </p14:nvContentPartPr>
            <p14:xfrm>
              <a:off x="9954531" y="2403516"/>
              <a:ext cx="37080" cy="292320"/>
            </p14:xfrm>
          </p:contentPart>
        </mc:Choice>
        <mc:Fallback xmlns=""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9C37ADA2-BFC2-47DF-985D-ACFAD176173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45531" y="2394876"/>
                <a:ext cx="547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インク 47">
                <a:extLst>
                  <a:ext uri="{FF2B5EF4-FFF2-40B4-BE49-F238E27FC236}">
                    <a16:creationId xmlns:a16="http://schemas.microsoft.com/office/drawing/2014/main" id="{6D616713-7226-4D81-A283-F88D0133C118}"/>
                  </a:ext>
                </a:extLst>
              </p14:cNvPr>
              <p14:cNvContentPartPr/>
              <p14:nvPr/>
            </p14:nvContentPartPr>
            <p14:xfrm>
              <a:off x="9910251" y="2491356"/>
              <a:ext cx="72720" cy="134280"/>
            </p14:xfrm>
          </p:contentPart>
        </mc:Choice>
        <mc:Fallback xmlns="">
          <p:pic>
            <p:nvPicPr>
              <p:cNvPr id="48" name="インク 47">
                <a:extLst>
                  <a:ext uri="{FF2B5EF4-FFF2-40B4-BE49-F238E27FC236}">
                    <a16:creationId xmlns:a16="http://schemas.microsoft.com/office/drawing/2014/main" id="{6D616713-7226-4D81-A283-F88D0133C11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901251" y="2482716"/>
                <a:ext cx="90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インク 48">
                <a:extLst>
                  <a:ext uri="{FF2B5EF4-FFF2-40B4-BE49-F238E27FC236}">
                    <a16:creationId xmlns:a16="http://schemas.microsoft.com/office/drawing/2014/main" id="{758967EE-8D76-4A1E-B34D-0A881DF57A21}"/>
                  </a:ext>
                </a:extLst>
              </p14:cNvPr>
              <p14:cNvContentPartPr/>
              <p14:nvPr/>
            </p14:nvContentPartPr>
            <p14:xfrm>
              <a:off x="9963531" y="2488476"/>
              <a:ext cx="92880" cy="45000"/>
            </p14:xfrm>
          </p:contentPart>
        </mc:Choice>
        <mc:Fallback xmlns="">
          <p:pic>
            <p:nvPicPr>
              <p:cNvPr id="49" name="インク 48">
                <a:extLst>
                  <a:ext uri="{FF2B5EF4-FFF2-40B4-BE49-F238E27FC236}">
                    <a16:creationId xmlns:a16="http://schemas.microsoft.com/office/drawing/2014/main" id="{758967EE-8D76-4A1E-B34D-0A881DF57A2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54891" y="2479476"/>
                <a:ext cx="1105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0" name="インク 49">
                <a:extLst>
                  <a:ext uri="{FF2B5EF4-FFF2-40B4-BE49-F238E27FC236}">
                    <a16:creationId xmlns:a16="http://schemas.microsoft.com/office/drawing/2014/main" id="{1F9A31CE-2F48-49FF-AB0F-519768103BCB}"/>
                  </a:ext>
                </a:extLst>
              </p14:cNvPr>
              <p14:cNvContentPartPr/>
              <p14:nvPr/>
            </p14:nvContentPartPr>
            <p14:xfrm>
              <a:off x="10040931" y="2346996"/>
              <a:ext cx="74160" cy="210240"/>
            </p14:xfrm>
          </p:contentPart>
        </mc:Choice>
        <mc:Fallback xmlns="">
          <p:pic>
            <p:nvPicPr>
              <p:cNvPr id="50" name="インク 49">
                <a:extLst>
                  <a:ext uri="{FF2B5EF4-FFF2-40B4-BE49-F238E27FC236}">
                    <a16:creationId xmlns:a16="http://schemas.microsoft.com/office/drawing/2014/main" id="{1F9A31CE-2F48-49FF-AB0F-519768103B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032291" y="2337996"/>
                <a:ext cx="91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" name="インク 50">
                <a:extLst>
                  <a:ext uri="{FF2B5EF4-FFF2-40B4-BE49-F238E27FC236}">
                    <a16:creationId xmlns:a16="http://schemas.microsoft.com/office/drawing/2014/main" id="{D205710A-CE63-46B8-8540-9BF87A612541}"/>
                  </a:ext>
                </a:extLst>
              </p14:cNvPr>
              <p14:cNvContentPartPr/>
              <p14:nvPr/>
            </p14:nvContentPartPr>
            <p14:xfrm>
              <a:off x="10105011" y="2384796"/>
              <a:ext cx="129960" cy="111960"/>
            </p14:xfrm>
          </p:contentPart>
        </mc:Choice>
        <mc:Fallback xmlns="">
          <p:pic>
            <p:nvPicPr>
              <p:cNvPr id="51" name="インク 50">
                <a:extLst>
                  <a:ext uri="{FF2B5EF4-FFF2-40B4-BE49-F238E27FC236}">
                    <a16:creationId xmlns:a16="http://schemas.microsoft.com/office/drawing/2014/main" id="{D205710A-CE63-46B8-8540-9BF87A61254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96371" y="2375796"/>
                <a:ext cx="147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2" name="インク 51">
                <a:extLst>
                  <a:ext uri="{FF2B5EF4-FFF2-40B4-BE49-F238E27FC236}">
                    <a16:creationId xmlns:a16="http://schemas.microsoft.com/office/drawing/2014/main" id="{5659FB5F-F4A8-48ED-8442-D55F06548766}"/>
                  </a:ext>
                </a:extLst>
              </p14:cNvPr>
              <p14:cNvContentPartPr/>
              <p14:nvPr/>
            </p14:nvContentPartPr>
            <p14:xfrm>
              <a:off x="10076931" y="2477316"/>
              <a:ext cx="109080" cy="11520"/>
            </p14:xfrm>
          </p:contentPart>
        </mc:Choice>
        <mc:Fallback xmlns="">
          <p:pic>
            <p:nvPicPr>
              <p:cNvPr id="52" name="インク 51">
                <a:extLst>
                  <a:ext uri="{FF2B5EF4-FFF2-40B4-BE49-F238E27FC236}">
                    <a16:creationId xmlns:a16="http://schemas.microsoft.com/office/drawing/2014/main" id="{5659FB5F-F4A8-48ED-8442-D55F065487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068291" y="2468316"/>
                <a:ext cx="1267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3" name="インク 52">
                <a:extLst>
                  <a:ext uri="{FF2B5EF4-FFF2-40B4-BE49-F238E27FC236}">
                    <a16:creationId xmlns:a16="http://schemas.microsoft.com/office/drawing/2014/main" id="{C5616A2C-87E2-4E16-A423-1C3601B374A7}"/>
                  </a:ext>
                </a:extLst>
              </p14:cNvPr>
              <p14:cNvContentPartPr/>
              <p14:nvPr/>
            </p14:nvContentPartPr>
            <p14:xfrm>
              <a:off x="10076931" y="2535276"/>
              <a:ext cx="29520" cy="92520"/>
            </p14:xfrm>
          </p:contentPart>
        </mc:Choice>
        <mc:Fallback xmlns="">
          <p:pic>
            <p:nvPicPr>
              <p:cNvPr id="53" name="インク 52">
                <a:extLst>
                  <a:ext uri="{FF2B5EF4-FFF2-40B4-BE49-F238E27FC236}">
                    <a16:creationId xmlns:a16="http://schemas.microsoft.com/office/drawing/2014/main" id="{C5616A2C-87E2-4E16-A423-1C3601B374A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068291" y="2526636"/>
                <a:ext cx="471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4" name="インク 53">
                <a:extLst>
                  <a:ext uri="{FF2B5EF4-FFF2-40B4-BE49-F238E27FC236}">
                    <a16:creationId xmlns:a16="http://schemas.microsoft.com/office/drawing/2014/main" id="{4F9489F2-D03C-4C48-AD90-CA3344489E52}"/>
                  </a:ext>
                </a:extLst>
              </p14:cNvPr>
              <p14:cNvContentPartPr/>
              <p14:nvPr/>
            </p14:nvContentPartPr>
            <p14:xfrm>
              <a:off x="10076931" y="2526636"/>
              <a:ext cx="124920" cy="34200"/>
            </p14:xfrm>
          </p:contentPart>
        </mc:Choice>
        <mc:Fallback xmlns="">
          <p:pic>
            <p:nvPicPr>
              <p:cNvPr id="54" name="インク 53">
                <a:extLst>
                  <a:ext uri="{FF2B5EF4-FFF2-40B4-BE49-F238E27FC236}">
                    <a16:creationId xmlns:a16="http://schemas.microsoft.com/office/drawing/2014/main" id="{4F9489F2-D03C-4C48-AD90-CA3344489E5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68291" y="2517996"/>
                <a:ext cx="1425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5" name="インク 54">
                <a:extLst>
                  <a:ext uri="{FF2B5EF4-FFF2-40B4-BE49-F238E27FC236}">
                    <a16:creationId xmlns:a16="http://schemas.microsoft.com/office/drawing/2014/main" id="{330632EB-3BD5-4192-96E8-D70E8D390370}"/>
                  </a:ext>
                </a:extLst>
              </p14:cNvPr>
              <p14:cNvContentPartPr/>
              <p14:nvPr/>
            </p14:nvContentPartPr>
            <p14:xfrm>
              <a:off x="10125531" y="2601516"/>
              <a:ext cx="69120" cy="10080"/>
            </p14:xfrm>
          </p:contentPart>
        </mc:Choice>
        <mc:Fallback xmlns="">
          <p:pic>
            <p:nvPicPr>
              <p:cNvPr id="55" name="インク 54">
                <a:extLst>
                  <a:ext uri="{FF2B5EF4-FFF2-40B4-BE49-F238E27FC236}">
                    <a16:creationId xmlns:a16="http://schemas.microsoft.com/office/drawing/2014/main" id="{330632EB-3BD5-4192-96E8-D70E8D39037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116891" y="2592516"/>
                <a:ext cx="86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6" name="インク 55">
                <a:extLst>
                  <a:ext uri="{FF2B5EF4-FFF2-40B4-BE49-F238E27FC236}">
                    <a16:creationId xmlns:a16="http://schemas.microsoft.com/office/drawing/2014/main" id="{6450A920-103A-436B-A1B1-ED2E70337ACC}"/>
                  </a:ext>
                </a:extLst>
              </p14:cNvPr>
              <p14:cNvContentPartPr/>
              <p14:nvPr/>
            </p14:nvContentPartPr>
            <p14:xfrm>
              <a:off x="10118691" y="2476596"/>
              <a:ext cx="43560" cy="269640"/>
            </p14:xfrm>
          </p:contentPart>
        </mc:Choice>
        <mc:Fallback xmlns="">
          <p:pic>
            <p:nvPicPr>
              <p:cNvPr id="56" name="インク 55">
                <a:extLst>
                  <a:ext uri="{FF2B5EF4-FFF2-40B4-BE49-F238E27FC236}">
                    <a16:creationId xmlns:a16="http://schemas.microsoft.com/office/drawing/2014/main" id="{6450A920-103A-436B-A1B1-ED2E70337AC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109691" y="2467956"/>
                <a:ext cx="612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7" name="インク 56">
                <a:extLst>
                  <a:ext uri="{FF2B5EF4-FFF2-40B4-BE49-F238E27FC236}">
                    <a16:creationId xmlns:a16="http://schemas.microsoft.com/office/drawing/2014/main" id="{353284F2-FDBE-44DA-8E60-502C09F03644}"/>
                  </a:ext>
                </a:extLst>
              </p14:cNvPr>
              <p14:cNvContentPartPr/>
              <p14:nvPr/>
            </p14:nvContentPartPr>
            <p14:xfrm>
              <a:off x="10152171" y="2601156"/>
              <a:ext cx="146520" cy="109800"/>
            </p14:xfrm>
          </p:contentPart>
        </mc:Choice>
        <mc:Fallback xmlns="">
          <p:pic>
            <p:nvPicPr>
              <p:cNvPr id="57" name="インク 56">
                <a:extLst>
                  <a:ext uri="{FF2B5EF4-FFF2-40B4-BE49-F238E27FC236}">
                    <a16:creationId xmlns:a16="http://schemas.microsoft.com/office/drawing/2014/main" id="{353284F2-FDBE-44DA-8E60-502C09F0364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43531" y="2592516"/>
                <a:ext cx="164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8" name="インク 57">
                <a:extLst>
                  <a:ext uri="{FF2B5EF4-FFF2-40B4-BE49-F238E27FC236}">
                    <a16:creationId xmlns:a16="http://schemas.microsoft.com/office/drawing/2014/main" id="{35451AB4-AE80-46C4-99A0-CA5B36966B61}"/>
                  </a:ext>
                </a:extLst>
              </p14:cNvPr>
              <p14:cNvContentPartPr/>
              <p14:nvPr/>
            </p14:nvContentPartPr>
            <p14:xfrm>
              <a:off x="10604691" y="2403516"/>
              <a:ext cx="360" cy="360"/>
            </p14:xfrm>
          </p:contentPart>
        </mc:Choice>
        <mc:Fallback xmlns="">
          <p:pic>
            <p:nvPicPr>
              <p:cNvPr id="58" name="インク 57">
                <a:extLst>
                  <a:ext uri="{FF2B5EF4-FFF2-40B4-BE49-F238E27FC236}">
                    <a16:creationId xmlns:a16="http://schemas.microsoft.com/office/drawing/2014/main" id="{35451AB4-AE80-46C4-99A0-CA5B36966B6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595691" y="23948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9" name="インク 58">
                <a:extLst>
                  <a:ext uri="{FF2B5EF4-FFF2-40B4-BE49-F238E27FC236}">
                    <a16:creationId xmlns:a16="http://schemas.microsoft.com/office/drawing/2014/main" id="{C3F448D9-9206-4C9C-A099-313EDF9D6B7B}"/>
                  </a:ext>
                </a:extLst>
              </p14:cNvPr>
              <p14:cNvContentPartPr/>
              <p14:nvPr/>
            </p14:nvContentPartPr>
            <p14:xfrm>
              <a:off x="10596771" y="2390196"/>
              <a:ext cx="169560" cy="13680"/>
            </p14:xfrm>
          </p:contentPart>
        </mc:Choice>
        <mc:Fallback xmlns="">
          <p:pic>
            <p:nvPicPr>
              <p:cNvPr id="59" name="インク 58">
                <a:extLst>
                  <a:ext uri="{FF2B5EF4-FFF2-40B4-BE49-F238E27FC236}">
                    <a16:creationId xmlns:a16="http://schemas.microsoft.com/office/drawing/2014/main" id="{C3F448D9-9206-4C9C-A099-313EDF9D6B7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588131" y="2381556"/>
                <a:ext cx="1872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0" name="インク 59">
                <a:extLst>
                  <a:ext uri="{FF2B5EF4-FFF2-40B4-BE49-F238E27FC236}">
                    <a16:creationId xmlns:a16="http://schemas.microsoft.com/office/drawing/2014/main" id="{7E7AFF79-51EC-4573-B6DE-A0D64CDF740D}"/>
                  </a:ext>
                </a:extLst>
              </p14:cNvPr>
              <p14:cNvContentPartPr/>
              <p14:nvPr/>
            </p14:nvContentPartPr>
            <p14:xfrm>
              <a:off x="10585611" y="2469396"/>
              <a:ext cx="264960" cy="28800"/>
            </p14:xfrm>
          </p:contentPart>
        </mc:Choice>
        <mc:Fallback xmlns="">
          <p:pic>
            <p:nvPicPr>
              <p:cNvPr id="60" name="インク 59">
                <a:extLst>
                  <a:ext uri="{FF2B5EF4-FFF2-40B4-BE49-F238E27FC236}">
                    <a16:creationId xmlns:a16="http://schemas.microsoft.com/office/drawing/2014/main" id="{7E7AFF79-51EC-4573-B6DE-A0D64CDF740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576971" y="2460396"/>
                <a:ext cx="282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" name="インク 60">
                <a:extLst>
                  <a:ext uri="{FF2B5EF4-FFF2-40B4-BE49-F238E27FC236}">
                    <a16:creationId xmlns:a16="http://schemas.microsoft.com/office/drawing/2014/main" id="{9BA041D9-5532-4D01-A1C5-5318EE0251ED}"/>
                  </a:ext>
                </a:extLst>
              </p14:cNvPr>
              <p14:cNvContentPartPr/>
              <p14:nvPr/>
            </p14:nvContentPartPr>
            <p14:xfrm>
              <a:off x="10673811" y="2516556"/>
              <a:ext cx="63360" cy="150480"/>
            </p14:xfrm>
          </p:contentPart>
        </mc:Choice>
        <mc:Fallback xmlns="">
          <p:pic>
            <p:nvPicPr>
              <p:cNvPr id="61" name="インク 60">
                <a:extLst>
                  <a:ext uri="{FF2B5EF4-FFF2-40B4-BE49-F238E27FC236}">
                    <a16:creationId xmlns:a16="http://schemas.microsoft.com/office/drawing/2014/main" id="{9BA041D9-5532-4D01-A1C5-5318EE0251E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65171" y="2507556"/>
                <a:ext cx="81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2" name="インク 61">
                <a:extLst>
                  <a:ext uri="{FF2B5EF4-FFF2-40B4-BE49-F238E27FC236}">
                    <a16:creationId xmlns:a16="http://schemas.microsoft.com/office/drawing/2014/main" id="{17C688C0-C1DD-4A61-80BB-EB2A3821CEAC}"/>
                  </a:ext>
                </a:extLst>
              </p14:cNvPr>
              <p14:cNvContentPartPr/>
              <p14:nvPr/>
            </p14:nvContentPartPr>
            <p14:xfrm>
              <a:off x="8665731" y="2076996"/>
              <a:ext cx="2673720" cy="301680"/>
            </p14:xfrm>
          </p:contentPart>
        </mc:Choice>
        <mc:Fallback xmlns="">
          <p:pic>
            <p:nvPicPr>
              <p:cNvPr id="62" name="インク 61">
                <a:extLst>
                  <a:ext uri="{FF2B5EF4-FFF2-40B4-BE49-F238E27FC236}">
                    <a16:creationId xmlns:a16="http://schemas.microsoft.com/office/drawing/2014/main" id="{17C688C0-C1DD-4A61-80BB-EB2A3821CEA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656731" y="2067996"/>
                <a:ext cx="26913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203A9EE9-656A-44C4-8300-7118A34FBFBE}"/>
              </a:ext>
            </a:extLst>
          </p:cNvPr>
          <p:cNvGrpSpPr/>
          <p:nvPr/>
        </p:nvGrpSpPr>
        <p:grpSpPr>
          <a:xfrm>
            <a:off x="9350811" y="1479756"/>
            <a:ext cx="733680" cy="521640"/>
            <a:chOff x="9350811" y="1479756"/>
            <a:chExt cx="73368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インク 67">
                  <a:extLst>
                    <a:ext uri="{FF2B5EF4-FFF2-40B4-BE49-F238E27FC236}">
                      <a16:creationId xmlns:a16="http://schemas.microsoft.com/office/drawing/2014/main" id="{5D9AB56A-1A0F-45C4-AC32-65C95F30F965}"/>
                    </a:ext>
                  </a:extLst>
                </p14:cNvPr>
                <p14:cNvContentPartPr/>
                <p14:nvPr/>
              </p14:nvContentPartPr>
              <p14:xfrm>
                <a:off x="9502011" y="1479756"/>
                <a:ext cx="360" cy="124920"/>
              </p14:xfrm>
            </p:contentPart>
          </mc:Choice>
          <mc:Fallback xmlns="">
            <p:pic>
              <p:nvPicPr>
                <p:cNvPr id="68" name="インク 67">
                  <a:extLst>
                    <a:ext uri="{FF2B5EF4-FFF2-40B4-BE49-F238E27FC236}">
                      <a16:creationId xmlns:a16="http://schemas.microsoft.com/office/drawing/2014/main" id="{5D9AB56A-1A0F-45C4-AC32-65C95F30F9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93011" y="1470756"/>
                  <a:ext cx="1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インク 68">
                  <a:extLst>
                    <a:ext uri="{FF2B5EF4-FFF2-40B4-BE49-F238E27FC236}">
                      <a16:creationId xmlns:a16="http://schemas.microsoft.com/office/drawing/2014/main" id="{3DE9C169-A03D-479C-A361-358DA0697CE8}"/>
                    </a:ext>
                  </a:extLst>
                </p14:cNvPr>
                <p14:cNvContentPartPr/>
                <p14:nvPr/>
              </p14:nvContentPartPr>
              <p14:xfrm>
                <a:off x="9350811" y="1586316"/>
                <a:ext cx="320400" cy="44280"/>
              </p14:xfrm>
            </p:contentPart>
          </mc:Choice>
          <mc:Fallback xmlns="">
            <p:pic>
              <p:nvPicPr>
                <p:cNvPr id="69" name="インク 68">
                  <a:extLst>
                    <a:ext uri="{FF2B5EF4-FFF2-40B4-BE49-F238E27FC236}">
                      <a16:creationId xmlns:a16="http://schemas.microsoft.com/office/drawing/2014/main" id="{3DE9C169-A03D-479C-A361-358DA0697CE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42171" y="1577676"/>
                  <a:ext cx="338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インク 69">
                  <a:extLst>
                    <a:ext uri="{FF2B5EF4-FFF2-40B4-BE49-F238E27FC236}">
                      <a16:creationId xmlns:a16="http://schemas.microsoft.com/office/drawing/2014/main" id="{078D4DC5-E1FA-4F20-8944-8995F21B8468}"/>
                    </a:ext>
                  </a:extLst>
                </p14:cNvPr>
                <p14:cNvContentPartPr/>
                <p14:nvPr/>
              </p14:nvContentPartPr>
              <p14:xfrm>
                <a:off x="9363771" y="1621236"/>
                <a:ext cx="204480" cy="273240"/>
              </p14:xfrm>
            </p:contentPart>
          </mc:Choice>
          <mc:Fallback xmlns="">
            <p:pic>
              <p:nvPicPr>
                <p:cNvPr id="70" name="インク 69">
                  <a:extLst>
                    <a:ext uri="{FF2B5EF4-FFF2-40B4-BE49-F238E27FC236}">
                      <a16:creationId xmlns:a16="http://schemas.microsoft.com/office/drawing/2014/main" id="{078D4DC5-E1FA-4F20-8944-8995F21B84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54771" y="1612236"/>
                  <a:ext cx="222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インク 70">
                  <a:extLst>
                    <a:ext uri="{FF2B5EF4-FFF2-40B4-BE49-F238E27FC236}">
                      <a16:creationId xmlns:a16="http://schemas.microsoft.com/office/drawing/2014/main" id="{102CA9FA-A21A-4276-A6CE-8FA8BD9347C1}"/>
                    </a:ext>
                  </a:extLst>
                </p14:cNvPr>
                <p14:cNvContentPartPr/>
                <p14:nvPr/>
              </p14:nvContentPartPr>
              <p14:xfrm>
                <a:off x="9464211" y="1630596"/>
                <a:ext cx="189000" cy="254880"/>
              </p14:xfrm>
            </p:contentPart>
          </mc:Choice>
          <mc:Fallback xmlns="">
            <p:pic>
              <p:nvPicPr>
                <p:cNvPr id="71" name="インク 70">
                  <a:extLst>
                    <a:ext uri="{FF2B5EF4-FFF2-40B4-BE49-F238E27FC236}">
                      <a16:creationId xmlns:a16="http://schemas.microsoft.com/office/drawing/2014/main" id="{102CA9FA-A21A-4276-A6CE-8FA8BD9347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55211" y="1621596"/>
                  <a:ext cx="206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インク 78">
                  <a:extLst>
                    <a:ext uri="{FF2B5EF4-FFF2-40B4-BE49-F238E27FC236}">
                      <a16:creationId xmlns:a16="http://schemas.microsoft.com/office/drawing/2014/main" id="{7291EE54-9F37-4E9A-9807-3C5FAA3E3986}"/>
                    </a:ext>
                  </a:extLst>
                </p14:cNvPr>
                <p14:cNvContentPartPr/>
                <p14:nvPr/>
              </p14:nvContentPartPr>
              <p14:xfrm>
                <a:off x="9944811" y="1489116"/>
                <a:ext cx="360" cy="54720"/>
              </p14:xfrm>
            </p:contentPart>
          </mc:Choice>
          <mc:Fallback xmlns="">
            <p:pic>
              <p:nvPicPr>
                <p:cNvPr id="79" name="インク 78">
                  <a:extLst>
                    <a:ext uri="{FF2B5EF4-FFF2-40B4-BE49-F238E27FC236}">
                      <a16:creationId xmlns:a16="http://schemas.microsoft.com/office/drawing/2014/main" id="{7291EE54-9F37-4E9A-9807-3C5FAA3E39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36171" y="1480116"/>
                  <a:ext cx="18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インク 79">
                  <a:extLst>
                    <a:ext uri="{FF2B5EF4-FFF2-40B4-BE49-F238E27FC236}">
                      <a16:creationId xmlns:a16="http://schemas.microsoft.com/office/drawing/2014/main" id="{E188027E-2F04-484A-87B3-7100ACC0A894}"/>
                    </a:ext>
                  </a:extLst>
                </p14:cNvPr>
                <p14:cNvContentPartPr/>
                <p14:nvPr/>
              </p14:nvContentPartPr>
              <p14:xfrm>
                <a:off x="9803331" y="1555356"/>
                <a:ext cx="183960" cy="10080"/>
              </p14:xfrm>
            </p:contentPart>
          </mc:Choice>
          <mc:Fallback xmlns="">
            <p:pic>
              <p:nvPicPr>
                <p:cNvPr id="80" name="インク 79">
                  <a:extLst>
                    <a:ext uri="{FF2B5EF4-FFF2-40B4-BE49-F238E27FC236}">
                      <a16:creationId xmlns:a16="http://schemas.microsoft.com/office/drawing/2014/main" id="{E188027E-2F04-484A-87B3-7100ACC0A89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94691" y="1546356"/>
                  <a:ext cx="20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インク 85">
                  <a:extLst>
                    <a:ext uri="{FF2B5EF4-FFF2-40B4-BE49-F238E27FC236}">
                      <a16:creationId xmlns:a16="http://schemas.microsoft.com/office/drawing/2014/main" id="{27A9F9B9-848D-4703-BCD7-FE2AA1469267}"/>
                    </a:ext>
                  </a:extLst>
                </p14:cNvPr>
                <p14:cNvContentPartPr/>
                <p14:nvPr/>
              </p14:nvContentPartPr>
              <p14:xfrm>
                <a:off x="9880731" y="1573716"/>
                <a:ext cx="17640" cy="65160"/>
              </p14:xfrm>
            </p:contentPart>
          </mc:Choice>
          <mc:Fallback xmlns="">
            <p:pic>
              <p:nvPicPr>
                <p:cNvPr id="86" name="インク 85">
                  <a:extLst>
                    <a:ext uri="{FF2B5EF4-FFF2-40B4-BE49-F238E27FC236}">
                      <a16:creationId xmlns:a16="http://schemas.microsoft.com/office/drawing/2014/main" id="{27A9F9B9-848D-4703-BCD7-FE2AA14692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71731" y="1565076"/>
                  <a:ext cx="35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インク 86">
                  <a:extLst>
                    <a:ext uri="{FF2B5EF4-FFF2-40B4-BE49-F238E27FC236}">
                      <a16:creationId xmlns:a16="http://schemas.microsoft.com/office/drawing/2014/main" id="{E8953C5B-8FB6-46D4-8231-0D58E70256D1}"/>
                    </a:ext>
                  </a:extLst>
                </p14:cNvPr>
                <p14:cNvContentPartPr/>
                <p14:nvPr/>
              </p14:nvContentPartPr>
              <p14:xfrm>
                <a:off x="9956331" y="1573716"/>
                <a:ext cx="26640" cy="41040"/>
              </p14:xfrm>
            </p:contentPart>
          </mc:Choice>
          <mc:Fallback xmlns="">
            <p:pic>
              <p:nvPicPr>
                <p:cNvPr id="87" name="インク 86">
                  <a:extLst>
                    <a:ext uri="{FF2B5EF4-FFF2-40B4-BE49-F238E27FC236}">
                      <a16:creationId xmlns:a16="http://schemas.microsoft.com/office/drawing/2014/main" id="{E8953C5B-8FB6-46D4-8231-0D58E70256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47691" y="1565076"/>
                  <a:ext cx="44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インク 87">
                  <a:extLst>
                    <a:ext uri="{FF2B5EF4-FFF2-40B4-BE49-F238E27FC236}">
                      <a16:creationId xmlns:a16="http://schemas.microsoft.com/office/drawing/2014/main" id="{3CED7986-0A46-4AEB-B81C-65FBE051FA16}"/>
                    </a:ext>
                  </a:extLst>
                </p14:cNvPr>
                <p14:cNvContentPartPr/>
                <p14:nvPr/>
              </p14:nvContentPartPr>
              <p14:xfrm>
                <a:off x="9773811" y="1616916"/>
                <a:ext cx="310680" cy="23760"/>
              </p14:xfrm>
            </p:contentPart>
          </mc:Choice>
          <mc:Fallback xmlns="">
            <p:pic>
              <p:nvPicPr>
                <p:cNvPr id="88" name="インク 87">
                  <a:extLst>
                    <a:ext uri="{FF2B5EF4-FFF2-40B4-BE49-F238E27FC236}">
                      <a16:creationId xmlns:a16="http://schemas.microsoft.com/office/drawing/2014/main" id="{3CED7986-0A46-4AEB-B81C-65FBE051FA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64811" y="1607916"/>
                  <a:ext cx="328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インク 88">
                  <a:extLst>
                    <a:ext uri="{FF2B5EF4-FFF2-40B4-BE49-F238E27FC236}">
                      <a16:creationId xmlns:a16="http://schemas.microsoft.com/office/drawing/2014/main" id="{F89F6F9A-E9DC-4FEB-907C-A9B254836708}"/>
                    </a:ext>
                  </a:extLst>
                </p14:cNvPr>
                <p14:cNvContentPartPr/>
                <p14:nvPr/>
              </p14:nvContentPartPr>
              <p14:xfrm>
                <a:off x="9888651" y="1687116"/>
                <a:ext cx="17280" cy="78840"/>
              </p14:xfrm>
            </p:contentPart>
          </mc:Choice>
          <mc:Fallback xmlns="">
            <p:pic>
              <p:nvPicPr>
                <p:cNvPr id="89" name="インク 88">
                  <a:extLst>
                    <a:ext uri="{FF2B5EF4-FFF2-40B4-BE49-F238E27FC236}">
                      <a16:creationId xmlns:a16="http://schemas.microsoft.com/office/drawing/2014/main" id="{F89F6F9A-E9DC-4FEB-907C-A9B2548367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79651" y="1678116"/>
                  <a:ext cx="34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インク 89">
                  <a:extLst>
                    <a:ext uri="{FF2B5EF4-FFF2-40B4-BE49-F238E27FC236}">
                      <a16:creationId xmlns:a16="http://schemas.microsoft.com/office/drawing/2014/main" id="{97A18448-1EC5-4C4D-886D-804EF7755C15}"/>
                    </a:ext>
                  </a:extLst>
                </p14:cNvPr>
                <p14:cNvContentPartPr/>
                <p14:nvPr/>
              </p14:nvContentPartPr>
              <p14:xfrm>
                <a:off x="9888651" y="1666596"/>
                <a:ext cx="114840" cy="87480"/>
              </p14:xfrm>
            </p:contentPart>
          </mc:Choice>
          <mc:Fallback xmlns="">
            <p:pic>
              <p:nvPicPr>
                <p:cNvPr id="90" name="インク 89">
                  <a:extLst>
                    <a:ext uri="{FF2B5EF4-FFF2-40B4-BE49-F238E27FC236}">
                      <a16:creationId xmlns:a16="http://schemas.microsoft.com/office/drawing/2014/main" id="{97A18448-1EC5-4C4D-886D-804EF7755C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79651" y="1657956"/>
                  <a:ext cx="132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インク 90">
                  <a:extLst>
                    <a:ext uri="{FF2B5EF4-FFF2-40B4-BE49-F238E27FC236}">
                      <a16:creationId xmlns:a16="http://schemas.microsoft.com/office/drawing/2014/main" id="{F7226B17-8DA4-4E32-934E-D248D3F12768}"/>
                    </a:ext>
                  </a:extLst>
                </p14:cNvPr>
                <p14:cNvContentPartPr/>
                <p14:nvPr/>
              </p14:nvContentPartPr>
              <p14:xfrm>
                <a:off x="9907011" y="1715196"/>
                <a:ext cx="84240" cy="10080"/>
              </p14:xfrm>
            </p:contentPart>
          </mc:Choice>
          <mc:Fallback xmlns="">
            <p:pic>
              <p:nvPicPr>
                <p:cNvPr id="91" name="インク 90">
                  <a:extLst>
                    <a:ext uri="{FF2B5EF4-FFF2-40B4-BE49-F238E27FC236}">
                      <a16:creationId xmlns:a16="http://schemas.microsoft.com/office/drawing/2014/main" id="{F7226B17-8DA4-4E32-934E-D248D3F127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98371" y="1706556"/>
                  <a:ext cx="101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インク 91">
                  <a:extLst>
                    <a:ext uri="{FF2B5EF4-FFF2-40B4-BE49-F238E27FC236}">
                      <a16:creationId xmlns:a16="http://schemas.microsoft.com/office/drawing/2014/main" id="{52937406-9D28-4672-9004-374CB59C74BA}"/>
                    </a:ext>
                  </a:extLst>
                </p14:cNvPr>
                <p14:cNvContentPartPr/>
                <p14:nvPr/>
              </p14:nvContentPartPr>
              <p14:xfrm>
                <a:off x="9907011" y="1768116"/>
                <a:ext cx="72720" cy="3960"/>
              </p14:xfrm>
            </p:contentPart>
          </mc:Choice>
          <mc:Fallback xmlns="">
            <p:pic>
              <p:nvPicPr>
                <p:cNvPr id="92" name="インク 91">
                  <a:extLst>
                    <a:ext uri="{FF2B5EF4-FFF2-40B4-BE49-F238E27FC236}">
                      <a16:creationId xmlns:a16="http://schemas.microsoft.com/office/drawing/2014/main" id="{52937406-9D28-4672-9004-374CB59C74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98371" y="1759476"/>
                  <a:ext cx="90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3" name="インク 92">
                  <a:extLst>
                    <a:ext uri="{FF2B5EF4-FFF2-40B4-BE49-F238E27FC236}">
                      <a16:creationId xmlns:a16="http://schemas.microsoft.com/office/drawing/2014/main" id="{B0C77BA0-FF2C-4470-8A16-7F0F0E723DDE}"/>
                    </a:ext>
                  </a:extLst>
                </p14:cNvPr>
                <p14:cNvContentPartPr/>
                <p14:nvPr/>
              </p14:nvContentPartPr>
              <p14:xfrm>
                <a:off x="9802251" y="1818156"/>
                <a:ext cx="267480" cy="37080"/>
              </p14:xfrm>
            </p:contentPart>
          </mc:Choice>
          <mc:Fallback xmlns="">
            <p:pic>
              <p:nvPicPr>
                <p:cNvPr id="93" name="インク 92">
                  <a:extLst>
                    <a:ext uri="{FF2B5EF4-FFF2-40B4-BE49-F238E27FC236}">
                      <a16:creationId xmlns:a16="http://schemas.microsoft.com/office/drawing/2014/main" id="{B0C77BA0-FF2C-4470-8A16-7F0F0E723D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93251" y="1809156"/>
                  <a:ext cx="285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インク 93">
                  <a:extLst>
                    <a:ext uri="{FF2B5EF4-FFF2-40B4-BE49-F238E27FC236}">
                      <a16:creationId xmlns:a16="http://schemas.microsoft.com/office/drawing/2014/main" id="{AE000B62-2A7E-4267-B116-A0E3DD88F632}"/>
                    </a:ext>
                  </a:extLst>
                </p14:cNvPr>
                <p14:cNvContentPartPr/>
                <p14:nvPr/>
              </p14:nvContentPartPr>
              <p14:xfrm>
                <a:off x="9963531" y="1752996"/>
                <a:ext cx="360" cy="248400"/>
              </p14:xfrm>
            </p:contentPart>
          </mc:Choice>
          <mc:Fallback xmlns="">
            <p:pic>
              <p:nvPicPr>
                <p:cNvPr id="94" name="インク 93">
                  <a:extLst>
                    <a:ext uri="{FF2B5EF4-FFF2-40B4-BE49-F238E27FC236}">
                      <a16:creationId xmlns:a16="http://schemas.microsoft.com/office/drawing/2014/main" id="{AE000B62-2A7E-4267-B116-A0E3DD88F6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54891" y="1743996"/>
                  <a:ext cx="1800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9" name="インク 108">
                <a:extLst>
                  <a:ext uri="{FF2B5EF4-FFF2-40B4-BE49-F238E27FC236}">
                    <a16:creationId xmlns:a16="http://schemas.microsoft.com/office/drawing/2014/main" id="{D5E6EEFE-BAAA-4FB2-9B67-31FF90DCC7CF}"/>
                  </a:ext>
                </a:extLst>
              </p14:cNvPr>
              <p14:cNvContentPartPr/>
              <p14:nvPr/>
            </p14:nvContentPartPr>
            <p14:xfrm>
              <a:off x="11303091" y="3346356"/>
              <a:ext cx="79920" cy="116280"/>
            </p14:xfrm>
          </p:contentPart>
        </mc:Choice>
        <mc:Fallback xmlns="">
          <p:pic>
            <p:nvPicPr>
              <p:cNvPr id="109" name="インク 108">
                <a:extLst>
                  <a:ext uri="{FF2B5EF4-FFF2-40B4-BE49-F238E27FC236}">
                    <a16:creationId xmlns:a16="http://schemas.microsoft.com/office/drawing/2014/main" id="{D5E6EEFE-BAAA-4FB2-9B67-31FF90DCC7C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294091" y="3337356"/>
                <a:ext cx="975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0" name="インク 109">
                <a:extLst>
                  <a:ext uri="{FF2B5EF4-FFF2-40B4-BE49-F238E27FC236}">
                    <a16:creationId xmlns:a16="http://schemas.microsoft.com/office/drawing/2014/main" id="{6C7E083B-8DD6-4DC2-9E9B-60A1884B4F79}"/>
                  </a:ext>
                </a:extLst>
              </p14:cNvPr>
              <p14:cNvContentPartPr/>
              <p14:nvPr/>
            </p14:nvContentPartPr>
            <p14:xfrm>
              <a:off x="11434491" y="3336636"/>
              <a:ext cx="102960" cy="10080"/>
            </p14:xfrm>
          </p:contentPart>
        </mc:Choice>
        <mc:Fallback xmlns="">
          <p:pic>
            <p:nvPicPr>
              <p:cNvPr id="110" name="インク 109">
                <a:extLst>
                  <a:ext uri="{FF2B5EF4-FFF2-40B4-BE49-F238E27FC236}">
                    <a16:creationId xmlns:a16="http://schemas.microsoft.com/office/drawing/2014/main" id="{6C7E083B-8DD6-4DC2-9E9B-60A1884B4F7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425491" y="3327996"/>
                <a:ext cx="120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1" name="インク 110">
                <a:extLst>
                  <a:ext uri="{FF2B5EF4-FFF2-40B4-BE49-F238E27FC236}">
                    <a16:creationId xmlns:a16="http://schemas.microsoft.com/office/drawing/2014/main" id="{9706B5BE-5034-413D-8A10-53BD06ED9CAE}"/>
                  </a:ext>
                </a:extLst>
              </p14:cNvPr>
              <p14:cNvContentPartPr/>
              <p14:nvPr/>
            </p14:nvContentPartPr>
            <p14:xfrm>
              <a:off x="11480571" y="3280116"/>
              <a:ext cx="69120" cy="191520"/>
            </p14:xfrm>
          </p:contentPart>
        </mc:Choice>
        <mc:Fallback xmlns="">
          <p:pic>
            <p:nvPicPr>
              <p:cNvPr id="111" name="インク 110">
                <a:extLst>
                  <a:ext uri="{FF2B5EF4-FFF2-40B4-BE49-F238E27FC236}">
                    <a16:creationId xmlns:a16="http://schemas.microsoft.com/office/drawing/2014/main" id="{9706B5BE-5034-413D-8A10-53BD06ED9CA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471931" y="3271116"/>
                <a:ext cx="867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2" name="インク 111">
                <a:extLst>
                  <a:ext uri="{FF2B5EF4-FFF2-40B4-BE49-F238E27FC236}">
                    <a16:creationId xmlns:a16="http://schemas.microsoft.com/office/drawing/2014/main" id="{180AD740-C63B-43E9-87D9-774B9AA5CAEC}"/>
                  </a:ext>
                </a:extLst>
              </p14:cNvPr>
              <p14:cNvContentPartPr/>
              <p14:nvPr/>
            </p14:nvContentPartPr>
            <p14:xfrm>
              <a:off x="11621691" y="3327276"/>
              <a:ext cx="123120" cy="118440"/>
            </p14:xfrm>
          </p:contentPart>
        </mc:Choice>
        <mc:Fallback xmlns="">
          <p:pic>
            <p:nvPicPr>
              <p:cNvPr id="112" name="インク 111">
                <a:extLst>
                  <a:ext uri="{FF2B5EF4-FFF2-40B4-BE49-F238E27FC236}">
                    <a16:creationId xmlns:a16="http://schemas.microsoft.com/office/drawing/2014/main" id="{180AD740-C63B-43E9-87D9-774B9AA5CAE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612691" y="3318636"/>
                <a:ext cx="140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3" name="インク 112">
                <a:extLst>
                  <a:ext uri="{FF2B5EF4-FFF2-40B4-BE49-F238E27FC236}">
                    <a16:creationId xmlns:a16="http://schemas.microsoft.com/office/drawing/2014/main" id="{18B9DB36-37F6-45B0-A547-5298115F9D54}"/>
                  </a:ext>
                </a:extLst>
              </p14:cNvPr>
              <p14:cNvContentPartPr/>
              <p14:nvPr/>
            </p14:nvContentPartPr>
            <p14:xfrm>
              <a:off x="11875131" y="3334116"/>
              <a:ext cx="117360" cy="124560"/>
            </p14:xfrm>
          </p:contentPart>
        </mc:Choice>
        <mc:Fallback xmlns="">
          <p:pic>
            <p:nvPicPr>
              <p:cNvPr id="113" name="インク 112">
                <a:extLst>
                  <a:ext uri="{FF2B5EF4-FFF2-40B4-BE49-F238E27FC236}">
                    <a16:creationId xmlns:a16="http://schemas.microsoft.com/office/drawing/2014/main" id="{18B9DB36-37F6-45B0-A547-5298115F9D5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866491" y="3325476"/>
                <a:ext cx="1350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4" name="インク 113">
                <a:extLst>
                  <a:ext uri="{FF2B5EF4-FFF2-40B4-BE49-F238E27FC236}">
                    <a16:creationId xmlns:a16="http://schemas.microsoft.com/office/drawing/2014/main" id="{C598BB43-7951-4F5F-963F-4F2D73745784}"/>
                  </a:ext>
                </a:extLst>
              </p14:cNvPr>
              <p14:cNvContentPartPr/>
              <p14:nvPr/>
            </p14:nvContentPartPr>
            <p14:xfrm>
              <a:off x="11434131" y="3779796"/>
              <a:ext cx="10080" cy="92160"/>
            </p14:xfrm>
          </p:contentPart>
        </mc:Choice>
        <mc:Fallback xmlns="">
          <p:pic>
            <p:nvPicPr>
              <p:cNvPr id="114" name="インク 113">
                <a:extLst>
                  <a:ext uri="{FF2B5EF4-FFF2-40B4-BE49-F238E27FC236}">
                    <a16:creationId xmlns:a16="http://schemas.microsoft.com/office/drawing/2014/main" id="{C598BB43-7951-4F5F-963F-4F2D7374578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425131" y="3771156"/>
                <a:ext cx="277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5" name="インク 114">
                <a:extLst>
                  <a:ext uri="{FF2B5EF4-FFF2-40B4-BE49-F238E27FC236}">
                    <a16:creationId xmlns:a16="http://schemas.microsoft.com/office/drawing/2014/main" id="{1B9F126A-EBBB-4680-9CDF-E9F6537D39CC}"/>
                  </a:ext>
                </a:extLst>
              </p14:cNvPr>
              <p14:cNvContentPartPr/>
              <p14:nvPr/>
            </p14:nvContentPartPr>
            <p14:xfrm>
              <a:off x="11440971" y="3658116"/>
              <a:ext cx="21960" cy="23760"/>
            </p14:xfrm>
          </p:contentPart>
        </mc:Choice>
        <mc:Fallback xmlns="">
          <p:pic>
            <p:nvPicPr>
              <p:cNvPr id="115" name="インク 114">
                <a:extLst>
                  <a:ext uri="{FF2B5EF4-FFF2-40B4-BE49-F238E27FC236}">
                    <a16:creationId xmlns:a16="http://schemas.microsoft.com/office/drawing/2014/main" id="{1B9F126A-EBBB-4680-9CDF-E9F6537D39C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431971" y="3649116"/>
                <a:ext cx="39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6" name="インク 115">
                <a:extLst>
                  <a:ext uri="{FF2B5EF4-FFF2-40B4-BE49-F238E27FC236}">
                    <a16:creationId xmlns:a16="http://schemas.microsoft.com/office/drawing/2014/main" id="{60A50E71-98B7-47F2-A5F3-DE790C005971}"/>
                  </a:ext>
                </a:extLst>
              </p14:cNvPr>
              <p14:cNvContentPartPr/>
              <p14:nvPr/>
            </p14:nvContentPartPr>
            <p14:xfrm>
              <a:off x="11500371" y="3723276"/>
              <a:ext cx="108720" cy="10080"/>
            </p14:xfrm>
          </p:contentPart>
        </mc:Choice>
        <mc:Fallback xmlns="">
          <p:pic>
            <p:nvPicPr>
              <p:cNvPr id="116" name="インク 115">
                <a:extLst>
                  <a:ext uri="{FF2B5EF4-FFF2-40B4-BE49-F238E27FC236}">
                    <a16:creationId xmlns:a16="http://schemas.microsoft.com/office/drawing/2014/main" id="{60A50E71-98B7-47F2-A5F3-DE790C00597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491731" y="3714276"/>
                <a:ext cx="126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2" name="インク 131">
                <a:extLst>
                  <a:ext uri="{FF2B5EF4-FFF2-40B4-BE49-F238E27FC236}">
                    <a16:creationId xmlns:a16="http://schemas.microsoft.com/office/drawing/2014/main" id="{883F5B76-B1D9-4414-A3B8-39A3782ABF75}"/>
                  </a:ext>
                </a:extLst>
              </p14:cNvPr>
              <p14:cNvContentPartPr/>
              <p14:nvPr/>
            </p14:nvContentPartPr>
            <p14:xfrm>
              <a:off x="11547171" y="3676116"/>
              <a:ext cx="45000" cy="191160"/>
            </p14:xfrm>
          </p:contentPart>
        </mc:Choice>
        <mc:Fallback xmlns="">
          <p:pic>
            <p:nvPicPr>
              <p:cNvPr id="132" name="インク 131">
                <a:extLst>
                  <a:ext uri="{FF2B5EF4-FFF2-40B4-BE49-F238E27FC236}">
                    <a16:creationId xmlns:a16="http://schemas.microsoft.com/office/drawing/2014/main" id="{883F5B76-B1D9-4414-A3B8-39A3782ABF7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538531" y="3667476"/>
                <a:ext cx="626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3" name="インク 132">
                <a:extLst>
                  <a:ext uri="{FF2B5EF4-FFF2-40B4-BE49-F238E27FC236}">
                    <a16:creationId xmlns:a16="http://schemas.microsoft.com/office/drawing/2014/main" id="{6AD30ED5-DDD5-4561-93DC-A3E2A7E690FD}"/>
                  </a:ext>
                </a:extLst>
              </p14:cNvPr>
              <p14:cNvContentPartPr/>
              <p14:nvPr/>
            </p14:nvContentPartPr>
            <p14:xfrm>
              <a:off x="11640771" y="3712116"/>
              <a:ext cx="113760" cy="118080"/>
            </p14:xfrm>
          </p:contentPart>
        </mc:Choice>
        <mc:Fallback xmlns="">
          <p:pic>
            <p:nvPicPr>
              <p:cNvPr id="133" name="インク 132">
                <a:extLst>
                  <a:ext uri="{FF2B5EF4-FFF2-40B4-BE49-F238E27FC236}">
                    <a16:creationId xmlns:a16="http://schemas.microsoft.com/office/drawing/2014/main" id="{6AD30ED5-DDD5-4561-93DC-A3E2A7E690F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631771" y="3703116"/>
                <a:ext cx="131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9" name="インク 138">
                <a:extLst>
                  <a:ext uri="{FF2B5EF4-FFF2-40B4-BE49-F238E27FC236}">
                    <a16:creationId xmlns:a16="http://schemas.microsoft.com/office/drawing/2014/main" id="{D6232E7D-7B8D-4BDF-8009-524CD571C5B5}"/>
                  </a:ext>
                </a:extLst>
              </p14:cNvPr>
              <p14:cNvContentPartPr/>
              <p14:nvPr/>
            </p14:nvContentPartPr>
            <p14:xfrm>
              <a:off x="11781531" y="3708516"/>
              <a:ext cx="141840" cy="125640"/>
            </p14:xfrm>
          </p:contentPart>
        </mc:Choice>
        <mc:Fallback xmlns="">
          <p:pic>
            <p:nvPicPr>
              <p:cNvPr id="139" name="インク 138">
                <a:extLst>
                  <a:ext uri="{FF2B5EF4-FFF2-40B4-BE49-F238E27FC236}">
                    <a16:creationId xmlns:a16="http://schemas.microsoft.com/office/drawing/2014/main" id="{D6232E7D-7B8D-4BDF-8009-524CD571C5B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772531" y="3699516"/>
                <a:ext cx="159480" cy="143280"/>
              </a:xfrm>
              <a:prstGeom prst="rect">
                <a:avLst/>
              </a:prstGeom>
            </p:spPr>
          </p:pic>
        </mc:Fallback>
      </mc:AlternateContent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4BF17D4-6E60-494B-B59D-F29DF9FE04FC}"/>
              </a:ext>
            </a:extLst>
          </p:cNvPr>
          <p:cNvSpPr/>
          <p:nvPr/>
        </p:nvSpPr>
        <p:spPr>
          <a:xfrm>
            <a:off x="6640581" y="4997953"/>
            <a:ext cx="371475" cy="24844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857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7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E074A8-6706-479C-94E0-73C0C745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シーケンシャルデータセットのウィンドウ分割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461197-4628-4325-A499-9685B76D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まだ</a:t>
            </a:r>
            <a:r>
              <a:rPr lang="en-US" altLang="ja-JP" dirty="0"/>
              <a:t>100</a:t>
            </a:r>
            <a:r>
              <a:rPr lang="ja-JP" altLang="en-US" dirty="0"/>
              <a:t>万個以上の文字群の</a:t>
            </a:r>
            <a:r>
              <a:rPr lang="en-US" altLang="ja-JP" dirty="0"/>
              <a:t>1</a:t>
            </a:r>
            <a:r>
              <a:rPr lang="ja-JP" altLang="en-US" dirty="0"/>
              <a:t>シーケンス</a:t>
            </a:r>
            <a:endParaRPr lang="en-US" altLang="ja-JP" dirty="0"/>
          </a:p>
          <a:p>
            <a:pPr lvl="1"/>
            <a:r>
              <a:rPr kumimoji="1" lang="en-US" altLang="ja-JP" dirty="0"/>
              <a:t>RNN</a:t>
            </a:r>
            <a:r>
              <a:rPr kumimoji="1" lang="ja-JP" altLang="en-US" dirty="0"/>
              <a:t>は</a:t>
            </a:r>
            <a:r>
              <a:rPr kumimoji="1" lang="en-US" altLang="ja-JP" dirty="0"/>
              <a:t>100</a:t>
            </a:r>
            <a:r>
              <a:rPr kumimoji="1" lang="ja-JP" altLang="en-US" dirty="0"/>
              <a:t>万以上の層を持つことに</a:t>
            </a:r>
            <a:endParaRPr kumimoji="1" lang="en-US" altLang="ja-JP" dirty="0"/>
          </a:p>
          <a:p>
            <a:r>
              <a:rPr lang="ja-JP" altLang="en-US" dirty="0"/>
              <a:t>文字群を小さなテキストウィンドウに分割</a:t>
            </a:r>
            <a:endParaRPr lang="en-US" altLang="ja-JP" dirty="0"/>
          </a:p>
          <a:p>
            <a:pPr lvl="1"/>
            <a:r>
              <a:rPr lang="en-US" altLang="ja-JP" dirty="0"/>
              <a:t>window</a:t>
            </a:r>
            <a:r>
              <a:rPr lang="ja-JP" altLang="en-US" dirty="0"/>
              <a:t>メソッド</a:t>
            </a:r>
            <a:endParaRPr lang="en-US" altLang="ja-JP" dirty="0"/>
          </a:p>
          <a:p>
            <a:pPr lvl="1"/>
            <a:r>
              <a:rPr kumimoji="1" lang="en-US" altLang="ja-JP" dirty="0"/>
              <a:t>RNN</a:t>
            </a:r>
            <a:r>
              <a:rPr kumimoji="1" lang="ja-JP" altLang="en-US" dirty="0"/>
              <a:t>のアンロールはウィンドウの長さまで</a:t>
            </a:r>
            <a:endParaRPr kumimoji="1" lang="en-US" altLang="ja-JP" dirty="0"/>
          </a:p>
          <a:p>
            <a:pPr lvl="2"/>
            <a:r>
              <a:rPr lang="en-US" altLang="ja-JP" b="1" dirty="0"/>
              <a:t>T-BPTT </a:t>
            </a:r>
            <a:r>
              <a:rPr lang="en-US" altLang="ja-JP" dirty="0"/>
              <a:t>(truncated BP through time</a:t>
            </a:r>
            <a:r>
              <a:rPr lang="ja-JP" altLang="en-US" dirty="0"/>
              <a:t>：</a:t>
            </a:r>
            <a:br>
              <a:rPr lang="en-US" altLang="ja-JP" dirty="0"/>
            </a:br>
            <a:r>
              <a:rPr lang="ja-JP" altLang="en-US" dirty="0"/>
              <a:t>打ち切り型通時的バックプロパゲーション</a:t>
            </a:r>
            <a:r>
              <a:rPr lang="en-US" altLang="ja-JP" dirty="0"/>
              <a:t>)</a:t>
            </a:r>
            <a:r>
              <a:rPr lang="ja-JP" altLang="en-US" dirty="0"/>
              <a:t>と呼ぶ</a:t>
            </a:r>
            <a:br>
              <a:rPr lang="en-US" altLang="ja-JP" dirty="0"/>
            </a:br>
            <a:endParaRPr lang="en-US" altLang="ja-JP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0DC398AB-986D-4023-870A-BD9CCC438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05" y="4140674"/>
            <a:ext cx="4477230" cy="86265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15B86E-CBBE-4327-9619-69FE7CAF654A}"/>
              </a:ext>
            </a:extLst>
          </p:cNvPr>
          <p:cNvSpPr txBox="1"/>
          <p:nvPr/>
        </p:nvSpPr>
        <p:spPr>
          <a:xfrm>
            <a:off x="1335212" y="6033207"/>
            <a:ext cx="920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[3]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>
                <a:effectLst/>
              </a:rPr>
              <a:t>【Tensorflow2】Keras</a:t>
            </a:r>
            <a:r>
              <a:rPr lang="ja-JP" altLang="en-US" sz="1200" dirty="0">
                <a:effectLst/>
              </a:rPr>
              <a:t>で単純な</a:t>
            </a:r>
            <a:r>
              <a:rPr lang="en-US" altLang="ja-JP" sz="1200" dirty="0">
                <a:effectLst/>
              </a:rPr>
              <a:t>RNN</a:t>
            </a:r>
            <a:r>
              <a:rPr lang="ja-JP" altLang="en-US" sz="1200" dirty="0">
                <a:effectLst/>
              </a:rPr>
              <a:t>（リカレントニューラルネットワーク）を試す 」</a:t>
            </a:r>
            <a:r>
              <a:rPr lang="en-US" altLang="ja-JP" sz="1200" dirty="0">
                <a:effectLst/>
              </a:rPr>
              <a:t>. </a:t>
            </a:r>
            <a:br>
              <a:rPr lang="en-US" altLang="ja-JP" sz="1200" dirty="0">
                <a:effectLst/>
              </a:rPr>
            </a:br>
            <a:r>
              <a:rPr lang="en-US" altLang="ja-JP" sz="1200" dirty="0">
                <a:effectLst/>
                <a:hlinkClick r:id="rId4"/>
              </a:rPr>
              <a:t>https://www.tcom242242.net/entry/python-basic/keras/keras</a:t>
            </a:r>
            <a:r>
              <a:rPr lang="ja-JP" altLang="en-US" sz="1200" dirty="0">
                <a:effectLst/>
                <a:hlinkClick r:id="rId4"/>
              </a:rPr>
              <a:t>で単純な</a:t>
            </a:r>
            <a:r>
              <a:rPr lang="en-US" altLang="ja-JP" sz="1200" dirty="0" err="1">
                <a:effectLst/>
                <a:hlinkClick r:id="rId4"/>
              </a:rPr>
              <a:t>rnn</a:t>
            </a:r>
            <a:r>
              <a:rPr lang="ja-JP" altLang="en-US" sz="1200" dirty="0">
                <a:effectLst/>
                <a:hlinkClick r:id="rId4"/>
              </a:rPr>
              <a:t>（リカレントニューラルネットワーク</a:t>
            </a:r>
            <a:r>
              <a:rPr lang="en-US" altLang="ja-JP" sz="1200" dirty="0">
                <a:effectLst/>
                <a:hlinkClick r:id="rId4"/>
              </a:rPr>
              <a:t>/</a:t>
            </a:r>
            <a:r>
              <a:rPr lang="ja-JP" altLang="en-US" sz="1200" dirty="0"/>
              <a:t> </a:t>
            </a:r>
            <a:r>
              <a:rPr lang="en-US" altLang="ja-JP" sz="1200" dirty="0">
                <a:effectLst/>
              </a:rPr>
              <a:t>(</a:t>
            </a:r>
            <a:r>
              <a:rPr lang="ja-JP" altLang="en-US" sz="1200" dirty="0">
                <a:effectLst/>
              </a:rPr>
              <a:t>参照 </a:t>
            </a:r>
            <a:r>
              <a:rPr lang="en-US" altLang="ja-JP" sz="1200" dirty="0">
                <a:effectLst/>
              </a:rPr>
              <a:t>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02, 2021).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5D6E8E-211B-49B3-9317-5619426B985A}"/>
              </a:ext>
            </a:extLst>
          </p:cNvPr>
          <p:cNvSpPr txBox="1"/>
          <p:nvPr/>
        </p:nvSpPr>
        <p:spPr>
          <a:xfrm>
            <a:off x="8654718" y="5105664"/>
            <a:ext cx="1912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effectLst/>
              </a:rPr>
              <a:t>図</a:t>
            </a:r>
            <a:r>
              <a:rPr lang="en-US" altLang="ja-JP" sz="1200" dirty="0">
                <a:effectLst/>
              </a:rPr>
              <a:t>1  </a:t>
            </a:r>
            <a:r>
              <a:rPr lang="ja-JP" altLang="en-US" sz="1200" dirty="0">
                <a:effectLst/>
              </a:rPr>
              <a:t>アンロールの図解</a:t>
            </a:r>
            <a:r>
              <a:rPr lang="en-US" altLang="ja-JP" sz="1200" dirty="0">
                <a:effectLst/>
              </a:rPr>
              <a:t>[3]</a:t>
            </a:r>
          </a:p>
        </p:txBody>
      </p:sp>
      <p:pic>
        <p:nvPicPr>
          <p:cNvPr id="48" name="図 47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6B6FC7E-A06B-4EE8-A0F3-EE6AEE1FF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55" y="1663263"/>
            <a:ext cx="4477230" cy="2009013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79BC5A5-1E11-410D-A026-E8E4822E88DD}"/>
              </a:ext>
            </a:extLst>
          </p:cNvPr>
          <p:cNvSpPr/>
          <p:nvPr/>
        </p:nvSpPr>
        <p:spPr>
          <a:xfrm>
            <a:off x="7921276" y="1791031"/>
            <a:ext cx="2699429" cy="1011496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17E70AD-F16C-4780-B45B-B5ECF3229409}"/>
              </a:ext>
            </a:extLst>
          </p:cNvPr>
          <p:cNvSpPr/>
          <p:nvPr/>
        </p:nvSpPr>
        <p:spPr>
          <a:xfrm>
            <a:off x="10620705" y="1949131"/>
            <a:ext cx="719740" cy="190754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7973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5BB898-A957-4F8E-B2AD-8DAD2941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実際のウィンドウ分割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8FA3A6C4-3034-4CE1-AA28-E04E86313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850"/>
          <a:stretch/>
        </p:blipFill>
        <p:spPr>
          <a:xfrm>
            <a:off x="704850" y="1688691"/>
            <a:ext cx="6101303" cy="76952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図 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891F322-A8A4-4CDB-893E-D1E82FF86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55" y="1663263"/>
            <a:ext cx="4477230" cy="2009013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FBB0F99-C6F5-4C64-8E8B-1FFF826650EF}"/>
              </a:ext>
            </a:extLst>
          </p:cNvPr>
          <p:cNvSpPr txBox="1">
            <a:spLocks/>
          </p:cNvSpPr>
          <p:nvPr/>
        </p:nvSpPr>
        <p:spPr>
          <a:xfrm>
            <a:off x="704850" y="1688691"/>
            <a:ext cx="10833310" cy="448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75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80000"/>
              <a:buFont typeface="Arial" panose="020B0604020202020204" pitchFamily="34" charset="0"/>
              <a:buChar char="►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80000"/>
              <a:buFont typeface="Segoe UI" panose="020B0502040204020203" pitchFamily="34" charset="0"/>
              <a:buChar char="○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80000"/>
              <a:buFont typeface="Yu Gothic" panose="020B0400000000000000" pitchFamily="50" charset="-128"/>
              <a:buChar char="※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80000"/>
              <a:buFont typeface="Segoe UI" panose="020B0502040204020203" pitchFamily="34" charset="0"/>
              <a:buChar char="−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altLang="ja-JP" dirty="0"/>
            </a:br>
            <a:endParaRPr lang="en-US" altLang="ja-JP" dirty="0"/>
          </a:p>
          <a:p>
            <a:r>
              <a:rPr lang="en-US" altLang="ja-JP" dirty="0" err="1"/>
              <a:t>n_steps</a:t>
            </a:r>
            <a:r>
              <a:rPr lang="ja-JP" altLang="en-US" dirty="0"/>
              <a:t>が短いと</a:t>
            </a:r>
            <a:r>
              <a:rPr lang="en-US" altLang="ja-JP" dirty="0"/>
              <a:t>…</a:t>
            </a:r>
          </a:p>
          <a:p>
            <a:pPr lvl="1"/>
            <a:r>
              <a:rPr lang="en-US" altLang="ja-JP" dirty="0"/>
              <a:t>RNN</a:t>
            </a:r>
            <a:r>
              <a:rPr lang="ja-JP" altLang="en-US" dirty="0"/>
              <a:t>は訓練しやすいが</a:t>
            </a:r>
            <a:endParaRPr lang="en-US" altLang="ja-JP" dirty="0"/>
          </a:p>
          <a:p>
            <a:pPr lvl="1"/>
            <a:r>
              <a:rPr lang="en-US" altLang="ja-JP" dirty="0" err="1"/>
              <a:t>n_steps</a:t>
            </a:r>
            <a:r>
              <a:rPr lang="ja-JP" altLang="en-US" dirty="0"/>
              <a:t>以上の（単語群の？）パターンは学習不可に</a:t>
            </a:r>
            <a:endParaRPr lang="en-US" altLang="ja-JP" dirty="0"/>
          </a:p>
          <a:p>
            <a:r>
              <a:rPr lang="ja-JP" altLang="en-US" dirty="0"/>
              <a:t>標準ではウィンドウは重ならない</a:t>
            </a:r>
            <a:endParaRPr lang="en-US" altLang="ja-JP" dirty="0"/>
          </a:p>
          <a:p>
            <a:pPr lvl="1"/>
            <a:r>
              <a:rPr lang="ja-JP" altLang="en-US" dirty="0"/>
              <a:t>引数</a:t>
            </a:r>
            <a:r>
              <a:rPr lang="en-US" altLang="ja-JP" dirty="0"/>
              <a:t>shift=</a:t>
            </a:r>
            <a:r>
              <a:rPr lang="en-US" altLang="ja-JP" dirty="0">
                <a:solidFill>
                  <a:srgbClr val="4068E1"/>
                </a:solidFill>
              </a:rPr>
              <a:t>1</a:t>
            </a:r>
            <a:r>
              <a:rPr lang="ja-JP" altLang="en-US" dirty="0"/>
              <a:t>で文字</a:t>
            </a:r>
            <a:r>
              <a:rPr lang="en-US" altLang="ja-JP" dirty="0"/>
              <a:t>0-100,</a:t>
            </a:r>
            <a:r>
              <a:rPr lang="ja-JP" altLang="en-US" dirty="0"/>
              <a:t>文字</a:t>
            </a:r>
            <a:r>
              <a:rPr lang="en-US" altLang="ja-JP" dirty="0"/>
              <a:t>1-101, … </a:t>
            </a:r>
            <a:r>
              <a:rPr lang="ja-JP" altLang="en-US" dirty="0"/>
              <a:t>と</a:t>
            </a:r>
            <a:r>
              <a:rPr lang="en-US" altLang="ja-JP" dirty="0"/>
              <a:t>1</a:t>
            </a:r>
            <a:r>
              <a:rPr lang="ja-JP" altLang="en-US" dirty="0"/>
              <a:t>文字ずつ重なる</a:t>
            </a:r>
            <a:endParaRPr lang="en-US" altLang="ja-JP" dirty="0"/>
          </a:p>
          <a:p>
            <a:r>
              <a:rPr lang="ja-JP" altLang="en-US" dirty="0"/>
              <a:t>末尾のウィンドウまで</a:t>
            </a:r>
            <a:r>
              <a:rPr lang="en-US" altLang="ja-JP" dirty="0"/>
              <a:t>101</a:t>
            </a:r>
            <a:r>
              <a:rPr lang="ja-JP" altLang="en-US" dirty="0"/>
              <a:t>文字にしたい（</a:t>
            </a:r>
            <a:r>
              <a:rPr lang="en-US" altLang="ja-JP" dirty="0"/>
              <a:t>padding</a:t>
            </a:r>
            <a:r>
              <a:rPr lang="ja-JP" altLang="en-US" dirty="0"/>
              <a:t>したくない）</a:t>
            </a:r>
            <a:endParaRPr lang="en-US" altLang="ja-JP" dirty="0"/>
          </a:p>
          <a:p>
            <a:pPr lvl="1"/>
            <a:r>
              <a:rPr lang="ja-JP" altLang="en-US" dirty="0"/>
              <a:t>引数</a:t>
            </a:r>
            <a:r>
              <a:rPr lang="en-US" altLang="ja-JP" dirty="0" err="1"/>
              <a:t>drop_remainder</a:t>
            </a:r>
            <a:r>
              <a:rPr lang="en-US" altLang="ja-JP" dirty="0"/>
              <a:t>=</a:t>
            </a:r>
            <a:r>
              <a:rPr lang="en-US" altLang="ja-JP" dirty="0">
                <a:solidFill>
                  <a:srgbClr val="4068E1"/>
                </a:solidFill>
              </a:rPr>
              <a:t>True</a:t>
            </a:r>
          </a:p>
          <a:p>
            <a:endParaRPr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CA54A75-592A-41E2-A26C-0060C4CB811B}"/>
              </a:ext>
            </a:extLst>
          </p:cNvPr>
          <p:cNvSpPr/>
          <p:nvPr/>
        </p:nvSpPr>
        <p:spPr>
          <a:xfrm>
            <a:off x="10620705" y="1949131"/>
            <a:ext cx="719740" cy="190754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2C79F3F-69E8-4793-A04F-C9B5CC67F233}"/>
              </a:ext>
            </a:extLst>
          </p:cNvPr>
          <p:cNvSpPr/>
          <p:nvPr/>
        </p:nvSpPr>
        <p:spPr>
          <a:xfrm>
            <a:off x="7921276" y="1791031"/>
            <a:ext cx="2699429" cy="1011496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821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BF2EF3-A892-4250-9A94-F1C1EAD8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データセットの平坦化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24C9FE-7A23-4550-A5D9-43E68770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/>
              <a:t>ネストしたデータセット</a:t>
            </a:r>
            <a:r>
              <a:rPr kumimoji="1" lang="ja-JP" altLang="en-US" dirty="0"/>
              <a:t>（ウィンドウ</a:t>
            </a:r>
            <a:r>
              <a:rPr lang="ja-JP" altLang="en-US" dirty="0"/>
              <a:t>群</a:t>
            </a:r>
            <a:r>
              <a:rPr kumimoji="1" lang="ja-JP" altLang="en-US" dirty="0"/>
              <a:t>）を</a:t>
            </a:r>
            <a:br>
              <a:rPr kumimoji="1" lang="en-US" altLang="ja-JP" dirty="0"/>
            </a:br>
            <a:r>
              <a:rPr kumimoji="1" lang="ja-JP" altLang="en-US" dirty="0"/>
              <a:t>モデル用のテンソルに平坦化したい</a:t>
            </a:r>
            <a:endParaRPr lang="en-US" altLang="ja-JP" dirty="0"/>
          </a:p>
          <a:p>
            <a:pPr lvl="1"/>
            <a:r>
              <a:rPr kumimoji="1" lang="ja-JP" altLang="en-US" dirty="0"/>
              <a:t>このネストはシャッフルやバッチ化に便利</a:t>
            </a:r>
            <a:endParaRPr kumimoji="1" lang="en-US" altLang="ja-JP" dirty="0"/>
          </a:p>
          <a:p>
            <a:r>
              <a:rPr lang="ja-JP" altLang="en-US" dirty="0"/>
              <a:t>ネストの</a:t>
            </a:r>
            <a:r>
              <a:rPr kumimoji="1" lang="ja-JP" altLang="en-US" dirty="0"/>
              <a:t>単純な平坦化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{{1, 2, 3}, {4, 5, 6}, …} </a:t>
            </a:r>
            <a:r>
              <a:rPr lang="ja-JP" altLang="en-US" dirty="0"/>
              <a:t>↦</a:t>
            </a:r>
            <a:r>
              <a:rPr kumimoji="1" lang="en-US" altLang="ja-JP" dirty="0"/>
              <a:t> {1, 2, 3, 4, 5, 6, …}</a:t>
            </a:r>
          </a:p>
          <a:p>
            <a:r>
              <a:rPr kumimoji="1" lang="ja-JP" altLang="en-US" dirty="0"/>
              <a:t>平坦化しつつ、ラムダ式で個々のウィンドウをバッチ化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{{0, …, 100}, {1, …, 101}, …} </a:t>
            </a:r>
            <a:r>
              <a:rPr lang="ja-JP" altLang="en-US" dirty="0"/>
              <a:t>↦</a:t>
            </a:r>
            <a:r>
              <a:rPr kumimoji="1" lang="en-US" altLang="ja-JP" dirty="0"/>
              <a:t> {[0, …, 100], [1, …, 101], …}</a:t>
            </a:r>
          </a:p>
          <a:p>
            <a:pPr lvl="1"/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4" name="コンテンツ プレースホルダー 7">
            <a:extLst>
              <a:ext uri="{FF2B5EF4-FFF2-40B4-BE49-F238E27FC236}">
                <a16:creationId xmlns:a16="http://schemas.microsoft.com/office/drawing/2014/main" id="{68817AA4-7193-4004-AD60-45F9FE82B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73"/>
          <a:stretch/>
        </p:blipFill>
        <p:spPr>
          <a:xfrm>
            <a:off x="704850" y="1683838"/>
            <a:ext cx="6101303" cy="3666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B496A0C8-D0CA-4075-9CBB-6530AC710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55" y="1663263"/>
            <a:ext cx="4477230" cy="200901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6F54EC-D736-4910-AC2E-02722CCAD916}"/>
              </a:ext>
            </a:extLst>
          </p:cNvPr>
          <p:cNvSpPr/>
          <p:nvPr/>
        </p:nvSpPr>
        <p:spPr>
          <a:xfrm>
            <a:off x="7921276" y="1791031"/>
            <a:ext cx="2699429" cy="1011496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752916-1A06-477A-9C84-4A5EDC4AE589}"/>
              </a:ext>
            </a:extLst>
          </p:cNvPr>
          <p:cNvSpPr/>
          <p:nvPr/>
        </p:nvSpPr>
        <p:spPr>
          <a:xfrm>
            <a:off x="10614313" y="2139885"/>
            <a:ext cx="719740" cy="190754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179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B9C9F-85E6-46AC-90C4-FC4C3D05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ウィンドウ抽出順序</a:t>
            </a:r>
            <a:r>
              <a:rPr kumimoji="1" lang="ja-JP" altLang="en-US" dirty="0"/>
              <a:t>のシャッフル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AAEB8A-627E-4BE5-9700-23FADE2F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勾配降下法は独立同分布で最も機能（</a:t>
            </a:r>
            <a:r>
              <a:rPr kumimoji="1" lang="en-US" altLang="ja-JP" dirty="0"/>
              <a:t>4</a:t>
            </a:r>
            <a:r>
              <a:rPr kumimoji="1" lang="ja-JP" altLang="en-US" dirty="0"/>
              <a:t>章）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同一の分布（ウィンドウ群）から独立に抽出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従ってウィンドウの抽出順序をシャッフルする</a:t>
            </a:r>
            <a:endParaRPr kumimoji="1" lang="en-US" altLang="ja-JP" dirty="0"/>
          </a:p>
          <a:p>
            <a:r>
              <a:rPr kumimoji="1" lang="ja-JP" altLang="en-US" dirty="0"/>
              <a:t>その後、入力</a:t>
            </a:r>
            <a:r>
              <a:rPr kumimoji="1" lang="en-US" altLang="ja-JP" dirty="0"/>
              <a:t>100</a:t>
            </a:r>
            <a:r>
              <a:rPr kumimoji="1" lang="ja-JP" altLang="en-US" dirty="0"/>
              <a:t>文字・ターゲット</a:t>
            </a:r>
            <a:r>
              <a:rPr kumimoji="1" lang="en-US" altLang="ja-JP" dirty="0"/>
              <a:t>1</a:t>
            </a:r>
            <a:r>
              <a:rPr kumimoji="1" lang="ja-JP" altLang="en-US" dirty="0"/>
              <a:t>文字に分割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  <p:pic>
        <p:nvPicPr>
          <p:cNvPr id="4" name="図 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C6B0E4F2-FB83-440E-9CE1-CEB05BE3C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15" y="4158066"/>
            <a:ext cx="4477230" cy="2009013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B831A450-36FB-49AB-8AC3-A8C37C8CE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1"/>
          <a:stretch/>
        </p:blipFill>
        <p:spPr>
          <a:xfrm>
            <a:off x="8267759" y="1595070"/>
            <a:ext cx="2503742" cy="170116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72A4C9-7B1E-407A-881E-3926864E3634}"/>
              </a:ext>
            </a:extLst>
          </p:cNvPr>
          <p:cNvSpPr/>
          <p:nvPr/>
        </p:nvSpPr>
        <p:spPr>
          <a:xfrm>
            <a:off x="7836502" y="5262930"/>
            <a:ext cx="2699429" cy="645437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EB3F35D-2AB0-4756-BDDE-7F744FF7EE99}"/>
              </a:ext>
            </a:extLst>
          </p:cNvPr>
          <p:cNvSpPr/>
          <p:nvPr/>
        </p:nvSpPr>
        <p:spPr>
          <a:xfrm>
            <a:off x="10512986" y="5037126"/>
            <a:ext cx="695484" cy="407916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0A10711-9EF7-4162-A704-B614E7F5B779}"/>
              </a:ext>
            </a:extLst>
          </p:cNvPr>
          <p:cNvSpPr txBox="1"/>
          <p:nvPr/>
        </p:nvSpPr>
        <p:spPr>
          <a:xfrm>
            <a:off x="1335212" y="6216373"/>
            <a:ext cx="7125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</a:t>
            </a:r>
            <a:r>
              <a:rPr lang="en-US" altLang="ja-JP" sz="1200" dirty="0"/>
              <a:t>4</a:t>
            </a:r>
            <a:r>
              <a:rPr lang="en-US" altLang="ja-JP" sz="1200" dirty="0">
                <a:effectLst/>
              </a:rPr>
              <a:t>]</a:t>
            </a:r>
            <a:r>
              <a:rPr lang="ja-JP" altLang="en-US" sz="1200" dirty="0">
                <a:effectLst/>
              </a:rPr>
              <a:t>「</a:t>
            </a:r>
            <a:r>
              <a:rPr lang="ja-JP" altLang="en-US" sz="1200" dirty="0"/>
              <a:t>時系列データ分析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. </a:t>
            </a:r>
            <a:r>
              <a:rPr lang="en-US" altLang="ja-JP" sz="1200" dirty="0">
                <a:effectLst/>
                <a:hlinkClick r:id="rId4"/>
              </a:rPr>
              <a:t>https://www.slideshare.net/graySpace999/ss-31267500</a:t>
            </a:r>
            <a:r>
              <a:rPr lang="en-US" altLang="ja-JP" sz="1200" dirty="0">
                <a:effectLst/>
              </a:rPr>
              <a:t> (</a:t>
            </a:r>
            <a:r>
              <a:rPr lang="ja-JP" altLang="en-US" sz="1200" dirty="0">
                <a:effectLst/>
              </a:rPr>
              <a:t>参照 </a:t>
            </a:r>
            <a:r>
              <a:rPr lang="en-US" altLang="ja-JP" sz="1200" dirty="0">
                <a:effectLst/>
              </a:rPr>
              <a:t>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02, 2021).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444A806-C538-4626-9A51-DC9915782616}"/>
              </a:ext>
            </a:extLst>
          </p:cNvPr>
          <p:cNvSpPr txBox="1"/>
          <p:nvPr/>
        </p:nvSpPr>
        <p:spPr>
          <a:xfrm>
            <a:off x="8542439" y="3438885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effectLst/>
              </a:rPr>
              <a:t>図</a:t>
            </a:r>
            <a:r>
              <a:rPr lang="en-US" altLang="ja-JP" sz="1200" dirty="0">
                <a:effectLst/>
              </a:rPr>
              <a:t>2 </a:t>
            </a:r>
            <a:r>
              <a:rPr lang="ja-JP" altLang="en-US" sz="1200" dirty="0"/>
              <a:t> </a:t>
            </a:r>
            <a:r>
              <a:rPr lang="ja-JP" altLang="en-US" sz="1200" dirty="0">
                <a:effectLst/>
              </a:rPr>
              <a:t>独立同一分布とは </a:t>
            </a:r>
            <a:r>
              <a:rPr lang="en-US" altLang="ja-JP" sz="1200" dirty="0">
                <a:effectLst/>
              </a:rPr>
              <a:t>[</a:t>
            </a:r>
            <a:r>
              <a:rPr lang="en-US" altLang="ja-JP" sz="1200" dirty="0"/>
              <a:t>4</a:t>
            </a:r>
            <a:r>
              <a:rPr lang="en-US" altLang="ja-JP" sz="1200" dirty="0">
                <a:effectLst/>
              </a:rPr>
              <a:t>]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77A18EC-21C1-4E84-9A29-89BB8DD04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66" y="4600248"/>
            <a:ext cx="6063838" cy="15668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298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A846D2-597E-4403-AF6D-51CCCF9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カテゴリ特徴量のエンコード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A8CC49-8DC9-44BC-8A68-85CC87DC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入力するカテゴリ特徴量の候補（</a:t>
            </a:r>
            <a:r>
              <a:rPr kumimoji="1" lang="en-US" altLang="ja-JP" dirty="0"/>
              <a:t>13</a:t>
            </a:r>
            <a:r>
              <a:rPr kumimoji="1" lang="ja-JP" altLang="en-US" dirty="0"/>
              <a:t>章）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ワンホットベクトル</a:t>
            </a:r>
            <a:endParaRPr kumimoji="1" lang="en-US" altLang="ja-JP" dirty="0"/>
          </a:p>
          <a:p>
            <a:pPr lvl="1"/>
            <a:r>
              <a:rPr lang="ja-JP" altLang="en-US" dirty="0"/>
              <a:t>埋め込み</a:t>
            </a:r>
            <a:endParaRPr lang="en-US" altLang="ja-JP" dirty="0"/>
          </a:p>
          <a:p>
            <a:pPr lvl="2"/>
            <a:r>
              <a:rPr kumimoji="1" lang="ja-JP" altLang="en-US" dirty="0"/>
              <a:t>文字種が少ない（</a:t>
            </a:r>
            <a:r>
              <a:rPr kumimoji="1" lang="en-US" altLang="ja-JP" dirty="0"/>
              <a:t>39</a:t>
            </a:r>
            <a:r>
              <a:rPr kumimoji="1" lang="ja-JP" altLang="en-US" dirty="0"/>
              <a:t>種）ため、ワンホットベクトルを採用</a:t>
            </a:r>
            <a:endParaRPr kumimoji="1" lang="en-US" altLang="ja-JP" dirty="0"/>
          </a:p>
          <a:p>
            <a:pPr lvl="3"/>
            <a:r>
              <a:rPr kumimoji="1" lang="en-US" altLang="ja-JP" dirty="0"/>
              <a:t>32 </a:t>
            </a:r>
            <a:r>
              <a:rPr lang="en-US" altLang="ja-JP" dirty="0"/>
              <a:t>:</a:t>
            </a:r>
            <a:r>
              <a:rPr lang="ja-JP" altLang="en-US" dirty="0"/>
              <a:t>  </a:t>
            </a:r>
            <a:r>
              <a:rPr lang="en-US" altLang="ja-JP" dirty="0"/>
              <a:t> </a:t>
            </a:r>
            <a:r>
              <a:rPr lang="en-US" altLang="ja-JP" dirty="0" err="1"/>
              <a:t>b</a:t>
            </a:r>
            <a:r>
              <a:rPr kumimoji="1" lang="en-US" altLang="ja-JP" dirty="0" err="1"/>
              <a:t>atch_sise</a:t>
            </a:r>
            <a:endParaRPr lang="en-US" altLang="ja-JP" dirty="0"/>
          </a:p>
          <a:p>
            <a:pPr lvl="3"/>
            <a:r>
              <a:rPr kumimoji="1" lang="en-US" altLang="ja-JP" dirty="0"/>
              <a:t>100 : </a:t>
            </a:r>
            <a:r>
              <a:rPr kumimoji="1" lang="ja-JP" altLang="en-US" dirty="0"/>
              <a:t>バッチ当たりの入力文字数（ターゲットは</a:t>
            </a:r>
            <a:r>
              <a:rPr kumimoji="1" lang="en-US" altLang="ja-JP" dirty="0"/>
              <a:t>1</a:t>
            </a:r>
            <a:r>
              <a:rPr kumimoji="1" lang="ja-JP" altLang="en-US" dirty="0"/>
              <a:t>文字）</a:t>
            </a:r>
            <a:endParaRPr kumimoji="1" lang="en-US" altLang="ja-JP" dirty="0"/>
          </a:p>
          <a:p>
            <a:pPr lvl="3"/>
            <a:r>
              <a:rPr kumimoji="1" lang="en-US" altLang="ja-JP" dirty="0"/>
              <a:t>39</a:t>
            </a:r>
            <a:r>
              <a:rPr kumimoji="1" lang="ja-JP" altLang="en-US" dirty="0"/>
              <a:t> </a:t>
            </a:r>
            <a:r>
              <a:rPr lang="en-US" altLang="ja-JP" dirty="0"/>
              <a:t>:   </a:t>
            </a:r>
            <a:r>
              <a:rPr lang="ja-JP" altLang="en-US" dirty="0"/>
              <a:t>文字種</a:t>
            </a:r>
            <a:endParaRPr kumimoji="1" lang="en-US" altLang="ja-JP" dirty="0"/>
          </a:p>
          <a:p>
            <a:r>
              <a:rPr lang="ja-JP" altLang="en-US" dirty="0"/>
              <a:t>プリフェッチで計算資源の効率化（</a:t>
            </a:r>
            <a:r>
              <a:rPr lang="en-US" altLang="ja-JP" dirty="0"/>
              <a:t>13</a:t>
            </a:r>
            <a:r>
              <a:rPr lang="ja-JP" altLang="en-US" dirty="0"/>
              <a:t>章）</a:t>
            </a:r>
            <a:endParaRPr kumimoji="1"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514C919-2C82-43C9-AC53-A96CBA4B6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3920410"/>
            <a:ext cx="2907792" cy="22545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F43ED7B-B416-4072-9F01-0EA32A1C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918" y="1688692"/>
            <a:ext cx="4396338" cy="1640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81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6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CB8F8-FB74-4762-AA67-E1CA0D36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文字</a:t>
            </a:r>
            <a:r>
              <a:rPr lang="en-US" altLang="ja-JP" dirty="0"/>
              <a:t>RNN</a:t>
            </a:r>
            <a:r>
              <a:rPr lang="ja-JP" altLang="en-US" dirty="0"/>
              <a:t>モデルの構築 </a:t>
            </a:r>
            <a:r>
              <a:rPr lang="en-US" altLang="ja-JP" dirty="0"/>
              <a:t>1/2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09886A-266D-4103-8AE8-7F1F48D4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隠れ層</a:t>
            </a:r>
            <a:endParaRPr kumimoji="1" lang="en-US" altLang="ja-JP" dirty="0"/>
          </a:p>
          <a:p>
            <a:pPr lvl="1"/>
            <a:r>
              <a:rPr lang="en-US" altLang="ja-JP" dirty="0"/>
              <a:t>128</a:t>
            </a:r>
            <a:r>
              <a:rPr lang="ja-JP" altLang="en-US" dirty="0"/>
              <a:t>ユニットの</a:t>
            </a:r>
            <a:r>
              <a:rPr lang="en-US" altLang="ja-JP" dirty="0"/>
              <a:t>2</a:t>
            </a:r>
            <a:r>
              <a:rPr lang="ja-JP" altLang="en-US" dirty="0"/>
              <a:t>個の</a:t>
            </a:r>
            <a:r>
              <a:rPr lang="en-US" altLang="ja-JP" dirty="0"/>
              <a:t>GRU</a:t>
            </a:r>
            <a:r>
              <a:rPr lang="ja-JP" altLang="en-US" dirty="0"/>
              <a:t>層（</a:t>
            </a:r>
            <a:r>
              <a:rPr lang="en-US" altLang="ja-JP" dirty="0"/>
              <a:t>15</a:t>
            </a:r>
            <a:r>
              <a:rPr lang="ja-JP" altLang="en-US" dirty="0"/>
              <a:t>章）</a:t>
            </a:r>
            <a:endParaRPr lang="en-US" altLang="ja-JP" dirty="0"/>
          </a:p>
          <a:p>
            <a:pPr lvl="1"/>
            <a:r>
              <a:rPr lang="en-US" altLang="ja-JP" dirty="0"/>
              <a:t>GRU</a:t>
            </a:r>
            <a:r>
              <a:rPr lang="ja-JP" altLang="en-US" dirty="0"/>
              <a:t>層の入力部では</a:t>
            </a:r>
            <a:r>
              <a:rPr lang="en-US" altLang="ja-JP" dirty="0"/>
              <a:t>20</a:t>
            </a:r>
            <a:r>
              <a:rPr lang="ja-JP" altLang="en-US" dirty="0"/>
              <a:t>％の</a:t>
            </a:r>
            <a:r>
              <a:rPr lang="en-US" altLang="ja-JP" dirty="0"/>
              <a:t>dropout</a:t>
            </a:r>
          </a:p>
          <a:p>
            <a:pPr lvl="1"/>
            <a:r>
              <a:rPr lang="en-US" altLang="ja-JP" dirty="0"/>
              <a:t>GRU</a:t>
            </a:r>
            <a:r>
              <a:rPr lang="ja-JP" altLang="en-US" dirty="0"/>
              <a:t>層の内部では</a:t>
            </a:r>
            <a:r>
              <a:rPr kumimoji="1" lang="en-US" altLang="ja-JP" dirty="0"/>
              <a:t>20%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recurrent_dropout</a:t>
            </a:r>
            <a:endParaRPr kumimoji="1" lang="en-US" altLang="ja-JP" dirty="0"/>
          </a:p>
          <a:p>
            <a:r>
              <a:rPr lang="ja-JP" altLang="en-US" dirty="0"/>
              <a:t>ハイパーパラメータ</a:t>
            </a:r>
            <a:endParaRPr lang="en-US" altLang="ja-JP" dirty="0"/>
          </a:p>
          <a:p>
            <a:pPr lvl="1"/>
            <a:r>
              <a:rPr lang="ja-JP" altLang="en-US" dirty="0"/>
              <a:t>必要なら後で調節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91E2D46-C490-4D68-A70C-B3134214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61" y="1698968"/>
            <a:ext cx="4074654" cy="2232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F57E86-3AA6-4A5A-8492-4ACF81D5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61" y="4205968"/>
            <a:ext cx="4074654" cy="228890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1AD35B-9F9D-4D97-B575-F5BE9CB9FF72}"/>
              </a:ext>
            </a:extLst>
          </p:cNvPr>
          <p:cNvSpPr/>
          <p:nvPr/>
        </p:nvSpPr>
        <p:spPr>
          <a:xfrm>
            <a:off x="6837461" y="1863524"/>
            <a:ext cx="4074654" cy="787079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63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CB8F8-FB74-4762-AA67-E1CA0D36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文字</a:t>
            </a:r>
            <a:r>
              <a:rPr lang="en-US" altLang="ja-JP" dirty="0"/>
              <a:t>RNN</a:t>
            </a:r>
            <a:r>
              <a:rPr lang="ja-JP" altLang="en-US" dirty="0"/>
              <a:t>モデルの構築 </a:t>
            </a:r>
            <a:r>
              <a:rPr lang="en-US" altLang="ja-JP" dirty="0"/>
              <a:t>2/2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09886A-266D-4103-8AE8-7F1F48D4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出力</a:t>
            </a:r>
            <a:r>
              <a:rPr kumimoji="1" lang="ja-JP" altLang="en-US" dirty="0"/>
              <a:t>層</a:t>
            </a:r>
            <a:endParaRPr kumimoji="1" lang="en-US" altLang="ja-JP" dirty="0"/>
          </a:p>
          <a:p>
            <a:pPr lvl="1"/>
            <a:r>
              <a:rPr lang="en-US" altLang="ja-JP" dirty="0"/>
              <a:t>101</a:t>
            </a:r>
            <a:r>
              <a:rPr lang="ja-JP" altLang="en-US" dirty="0"/>
              <a:t>字目である確率を返す</a:t>
            </a:r>
            <a:endParaRPr lang="en-US" altLang="ja-JP" dirty="0"/>
          </a:p>
          <a:p>
            <a:pPr lvl="1"/>
            <a:r>
              <a:rPr kumimoji="1" lang="en-US" altLang="ja-JP" dirty="0" err="1"/>
              <a:t>Max_id</a:t>
            </a:r>
            <a:r>
              <a:rPr kumimoji="1" lang="en-US" altLang="ja-JP" dirty="0"/>
              <a:t> = 39</a:t>
            </a:r>
            <a:r>
              <a:rPr kumimoji="1" lang="ja-JP" altLang="en-US" dirty="0"/>
              <a:t>ユニット</a:t>
            </a:r>
            <a:r>
              <a:rPr kumimoji="1" lang="en-US" altLang="ja-JP" dirty="0"/>
              <a:t> =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39</a:t>
            </a:r>
            <a:r>
              <a:rPr kumimoji="1" lang="ja-JP" altLang="en-US" dirty="0"/>
              <a:t>種</a:t>
            </a:r>
            <a:endParaRPr kumimoji="1" lang="en-US" altLang="ja-JP" dirty="0"/>
          </a:p>
          <a:p>
            <a:pPr lvl="1"/>
            <a:r>
              <a:rPr lang="en-US" altLang="ja-JP" dirty="0" err="1"/>
              <a:t>TimeDistributed</a:t>
            </a:r>
            <a:r>
              <a:rPr lang="en-US" altLang="ja-JP" dirty="0"/>
              <a:t>(Dense(n))</a:t>
            </a:r>
            <a:r>
              <a:rPr lang="ja-JP" altLang="en-US" dirty="0"/>
              <a:t>層（</a:t>
            </a:r>
            <a:r>
              <a:rPr lang="en-US" altLang="ja-JP" dirty="0"/>
              <a:t>15</a:t>
            </a:r>
            <a:r>
              <a:rPr lang="ja-JP" altLang="en-US" dirty="0"/>
              <a:t>章）</a:t>
            </a:r>
            <a:endParaRPr lang="en-US" altLang="ja-JP" dirty="0"/>
          </a:p>
          <a:p>
            <a:r>
              <a:rPr lang="ja-JP" altLang="en-US" dirty="0"/>
              <a:t>活性化関数</a:t>
            </a:r>
            <a:endParaRPr lang="en-US" altLang="ja-JP" dirty="0"/>
          </a:p>
          <a:p>
            <a:pPr lvl="1"/>
            <a:r>
              <a:rPr kumimoji="1" lang="ja-JP" altLang="en-US" dirty="0"/>
              <a:t>確率の総和が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なのでソフトマックス</a:t>
            </a:r>
            <a:endParaRPr kumimoji="1" lang="en-US" altLang="ja-JP" dirty="0"/>
          </a:p>
          <a:p>
            <a:r>
              <a:rPr lang="ja-JP" altLang="en-US" dirty="0"/>
              <a:t>コンパイル</a:t>
            </a:r>
            <a:endParaRPr lang="en-US" altLang="ja-JP" dirty="0"/>
          </a:p>
          <a:p>
            <a:pPr lvl="1"/>
            <a:r>
              <a:rPr kumimoji="1" lang="ja-JP" altLang="en-US" dirty="0"/>
              <a:t>引数に交差検証と</a:t>
            </a:r>
            <a:r>
              <a:rPr kumimoji="1" lang="en-US" altLang="ja-JP" dirty="0"/>
              <a:t>Adam</a:t>
            </a:r>
            <a:r>
              <a:rPr kumimoji="1" lang="ja-JP" altLang="en-US" dirty="0"/>
              <a:t>オプティマイザ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0EE332-867B-4182-9338-F5A32324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61" y="1698968"/>
            <a:ext cx="4074654" cy="2232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2042E16-BED5-460A-A3B0-F2542169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60" y="4203713"/>
            <a:ext cx="4074655" cy="228512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10173-035B-4E9E-B1E8-E7D5AF1F530F}"/>
              </a:ext>
            </a:extLst>
          </p:cNvPr>
          <p:cNvSpPr/>
          <p:nvPr/>
        </p:nvSpPr>
        <p:spPr>
          <a:xfrm>
            <a:off x="6837461" y="2667786"/>
            <a:ext cx="4074654" cy="537327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71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A2940F-F4DC-4CF3-8A4C-BF9FEEBC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使用するコード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E5F3B-5EF2-4ACE-B49C-6FB205562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16_nlp_with_rnns_and_attention.ipynb</a:t>
            </a:r>
            <a:endParaRPr lang="en-US" altLang="ja-JP" dirty="0">
              <a:hlinkClick r:id="rId3"/>
            </a:endParaRPr>
          </a:p>
          <a:p>
            <a:pPr lvl="1"/>
            <a:r>
              <a:rPr kumimoji="1" lang="en-US" altLang="ja-JP" dirty="0">
                <a:hlinkClick r:id="rId3"/>
              </a:rPr>
              <a:t>https://colab.research.google.com/drive/1Tme5nhCKaXVUai41FNQDM1upFKhFC5QK?usp=sharing</a:t>
            </a:r>
            <a:endParaRPr kumimoji="1" lang="en-US" altLang="ja-JP" dirty="0"/>
          </a:p>
          <a:p>
            <a:pPr lvl="1"/>
            <a:r>
              <a:rPr lang="ja-JP" altLang="en-US" dirty="0"/>
              <a:t>編集する際は「ドライブに</a:t>
            </a:r>
            <a:r>
              <a:rPr kumimoji="1" lang="ja-JP" altLang="en-US" dirty="0"/>
              <a:t>コピー」をクリック</a:t>
            </a:r>
            <a:endParaRPr kumimoji="1" lang="en-US" altLang="ja-JP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ja-JP" altLang="en-US" dirty="0"/>
              <a:t>参照元</a:t>
            </a:r>
            <a:endParaRPr lang="en-US" altLang="ja-JP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ja-JP" dirty="0">
                <a:effectLst/>
              </a:rPr>
              <a:t>[1] A. </a:t>
            </a:r>
            <a:r>
              <a:rPr lang="en-US" altLang="ja-JP" dirty="0" err="1">
                <a:effectLst/>
              </a:rPr>
              <a:t>Geron</a:t>
            </a:r>
            <a:r>
              <a:rPr lang="en-US" altLang="ja-JP" dirty="0">
                <a:effectLst/>
              </a:rPr>
              <a:t>, </a:t>
            </a:r>
            <a:r>
              <a:rPr lang="en-US" altLang="ja-JP" i="1" dirty="0" err="1">
                <a:effectLst/>
              </a:rPr>
              <a:t>ageron</a:t>
            </a:r>
            <a:r>
              <a:rPr lang="en-US" altLang="ja-JP" i="1" dirty="0">
                <a:effectLst/>
              </a:rPr>
              <a:t>/handson-ml2</a:t>
            </a:r>
            <a:r>
              <a:rPr lang="en-US" altLang="ja-JP" dirty="0">
                <a:effectLst/>
              </a:rPr>
              <a:t>. 2021. </a:t>
            </a:r>
            <a:r>
              <a:rPr lang="ja-JP" altLang="en-US" dirty="0">
                <a:effectLst/>
              </a:rPr>
              <a:t>参照</a:t>
            </a:r>
            <a:r>
              <a:rPr lang="en-US" altLang="ja-JP" dirty="0">
                <a:effectLst/>
              </a:rPr>
              <a:t>: 6</a:t>
            </a:r>
            <a:r>
              <a:rPr lang="ja-JP" altLang="en-US" dirty="0">
                <a:effectLst/>
              </a:rPr>
              <a:t>月 </a:t>
            </a:r>
            <a:r>
              <a:rPr lang="en-US" altLang="ja-JP" dirty="0">
                <a:effectLst/>
              </a:rPr>
              <a:t>02, 2021. [Online]. Available at: </a:t>
            </a:r>
            <a:r>
              <a:rPr lang="en-US" altLang="ja-JP" dirty="0">
                <a:effectLst/>
                <a:hlinkClick r:id="rId4"/>
              </a:rPr>
              <a:t>https://github.com/ageron/handson-ml2/blob/8342ab3fa25e4e855a140f008b6dde064064827f/16_nlp_with_rnns_and_attention.ipynb</a:t>
            </a:r>
            <a:endParaRPr lang="en-US" altLang="ja-JP" dirty="0">
              <a:effectLst/>
            </a:endParaRP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011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11F68B-7EE9-4859-B7F8-8608DDAF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文字</a:t>
            </a:r>
            <a:r>
              <a:rPr lang="en-US" altLang="ja-JP" dirty="0"/>
              <a:t>RNN</a:t>
            </a:r>
            <a:r>
              <a:rPr lang="ja-JP" altLang="en-US" dirty="0"/>
              <a:t>モデルの訓練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899AAE-AE21-42C5-A9BF-1FDE9AA8B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エポックを指定してモデルを訓練</a:t>
            </a:r>
            <a:endParaRPr kumimoji="1" lang="en-US" altLang="ja-JP" dirty="0"/>
          </a:p>
          <a:p>
            <a:pPr lvl="1"/>
            <a:r>
              <a:rPr lang="en-US" altLang="ja-JP" dirty="0"/>
              <a:t>2h / </a:t>
            </a:r>
            <a:r>
              <a:rPr lang="ja-JP" altLang="en-US" dirty="0"/>
              <a:t>エポックもかかる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724DCF-8AE6-41E2-9985-4423EA0B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61" y="1698968"/>
            <a:ext cx="4074654" cy="2232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FF0C0FC-0D08-4A9A-B616-CFB5BEDD00F4}"/>
              </a:ext>
            </a:extLst>
          </p:cNvPr>
          <p:cNvSpPr/>
          <p:nvPr/>
        </p:nvSpPr>
        <p:spPr>
          <a:xfrm>
            <a:off x="6837461" y="3176832"/>
            <a:ext cx="4074654" cy="754995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6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30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45CEAF-04E3-4C05-8F04-CFA922D5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先述の前処理と予測の実装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8D2B03-AF73-45D2-9936-0E320C27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入力 </a:t>
            </a:r>
            <a:r>
              <a:rPr kumimoji="1" lang="en-US" altLang="ja-JP" dirty="0"/>
              <a:t>”How are </a:t>
            </a:r>
            <a:r>
              <a:rPr kumimoji="1" lang="en-US" altLang="ja-JP" dirty="0" err="1"/>
              <a:t>yo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，出力 </a:t>
            </a:r>
            <a:r>
              <a:rPr kumimoji="1" lang="en-US" altLang="ja-JP" dirty="0"/>
              <a:t>‘u’</a:t>
            </a:r>
          </a:p>
          <a:p>
            <a:r>
              <a:rPr kumimoji="1" lang="en-US" altLang="ja-JP" dirty="0" err="1"/>
              <a:t>predict_classes</a:t>
            </a:r>
            <a:r>
              <a:rPr lang="ja-JP" altLang="en-US" dirty="0"/>
              <a:t>メソッドは非推奨</a:t>
            </a:r>
            <a:endParaRPr lang="en-US" altLang="ja-JP" dirty="0"/>
          </a:p>
          <a:p>
            <a:pPr lvl="1"/>
            <a:r>
              <a:rPr kumimoji="1" lang="ja-JP" altLang="en-US" dirty="0"/>
              <a:t>代わりに</a:t>
            </a:r>
            <a:r>
              <a:rPr kumimoji="1" lang="en-US" altLang="ja-JP" dirty="0" err="1"/>
              <a:t>np.argmax</a:t>
            </a:r>
            <a:r>
              <a:rPr kumimoji="1" lang="ja-JP" altLang="en-US" dirty="0"/>
              <a:t>メソッド</a:t>
            </a:r>
            <a:endParaRPr kumimoji="1" lang="en-US" altLang="ja-JP" dirty="0"/>
          </a:p>
          <a:p>
            <a:r>
              <a:rPr lang="en-US" altLang="ja-JP" dirty="0"/>
              <a:t>model()</a:t>
            </a:r>
            <a:r>
              <a:rPr lang="ja-JP" altLang="en-US" dirty="0"/>
              <a:t>は先ほど学習したもの</a:t>
            </a:r>
            <a:endParaRPr kumimoji="1" lang="en-US" altLang="ja-JP" dirty="0"/>
          </a:p>
          <a:p>
            <a:r>
              <a:rPr lang="en-US" altLang="ja-JP" dirty="0"/>
              <a:t>p. 9 </a:t>
            </a:r>
            <a:r>
              <a:rPr lang="ja-JP" altLang="en-US" dirty="0"/>
              <a:t>再々掲</a:t>
            </a:r>
            <a:endParaRPr lang="en-US" altLang="ja-JP" dirty="0"/>
          </a:p>
          <a:p>
            <a:pPr lvl="1"/>
            <a:r>
              <a:rPr kumimoji="1" lang="en-US" altLang="ja-JP" dirty="0"/>
              <a:t>preprocess</a:t>
            </a:r>
            <a:r>
              <a:rPr kumimoji="1" lang="ja-JP" altLang="en-US" dirty="0"/>
              <a:t>関数では</a:t>
            </a:r>
            <a:br>
              <a:rPr kumimoji="1" lang="en-US" altLang="ja-JP" dirty="0"/>
            </a:br>
            <a:r>
              <a:rPr kumimoji="1" lang="ja-JP" altLang="en-US" dirty="0"/>
              <a:t>訓練時のコードを除いている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BE58B0-B8A0-498C-B789-9C89A896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01" y="1688691"/>
            <a:ext cx="6092580" cy="20331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F8D9E86-474C-4033-AA32-6CB52BD7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01" y="4158715"/>
            <a:ext cx="5537871" cy="11294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3765B3-3999-48E9-B8E0-55BACF1F7C8D}"/>
              </a:ext>
            </a:extLst>
          </p:cNvPr>
          <p:cNvSpPr/>
          <p:nvPr/>
        </p:nvSpPr>
        <p:spPr>
          <a:xfrm>
            <a:off x="10931448" y="4618064"/>
            <a:ext cx="371475" cy="24844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9CC493-313D-44B9-A0A7-B55997872FC6}"/>
              </a:ext>
            </a:extLst>
          </p:cNvPr>
          <p:cNvSpPr/>
          <p:nvPr/>
        </p:nvSpPr>
        <p:spPr>
          <a:xfrm>
            <a:off x="8962817" y="1839145"/>
            <a:ext cx="275451" cy="24844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501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9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26148A-D7F6-426F-9CCD-DC4EE452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文章生成時の注意</a:t>
            </a:r>
            <a:r>
              <a:rPr lang="ja-JP" altLang="en-US" dirty="0"/>
              <a:t>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DF111E-8578-4C64-9AB0-E39F122AA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先ほどの実装を単に繰り返すと、同じ単語が頻繁に現れてしまう</a:t>
            </a:r>
            <a:endParaRPr lang="en-US" altLang="ja-JP" dirty="0"/>
          </a:p>
          <a:p>
            <a:pPr lvl="1"/>
            <a:r>
              <a:rPr kumimoji="1" lang="en-US" altLang="ja-JP" dirty="0" err="1"/>
              <a:t>Tf.random.categorial</a:t>
            </a:r>
            <a:r>
              <a:rPr kumimoji="1" lang="ja-JP" altLang="en-US" dirty="0"/>
              <a:t>メソッドで多様化</a:t>
            </a:r>
            <a:endParaRPr kumimoji="1" lang="en-US" altLang="ja-JP" dirty="0"/>
          </a:p>
          <a:p>
            <a:pPr lvl="2"/>
            <a:r>
              <a:rPr lang="ja-JP" altLang="en-US" dirty="0"/>
              <a:t>最も高確率な文字を選択するのではなく、確率に委ねて選ぶ？</a:t>
            </a:r>
            <a:endParaRPr lang="en-US" altLang="ja-JP" dirty="0"/>
          </a:p>
          <a:p>
            <a:pPr marL="1312200" lvl="3" indent="0">
              <a:buNone/>
            </a:pPr>
            <a:r>
              <a:rPr lang="ja-JP" altLang="en-US" dirty="0"/>
              <a:t>＞ 推定確率と同じ確率で次の文字を無作為に選ぶ</a:t>
            </a:r>
            <a:endParaRPr lang="en-US" altLang="ja-JP" dirty="0"/>
          </a:p>
          <a:p>
            <a:pPr lvl="2"/>
            <a:r>
              <a:rPr lang="ja-JP" altLang="en-US" dirty="0"/>
              <a:t>入力：</a:t>
            </a:r>
            <a:r>
              <a:rPr lang="ja-JP" altLang="en-US" b="1" dirty="0"/>
              <a:t>ロジット</a:t>
            </a:r>
            <a:r>
              <a:rPr lang="ja-JP" altLang="en-US" dirty="0"/>
              <a:t>（クラスの対数確率）</a:t>
            </a:r>
            <a:endParaRPr lang="en-US" altLang="ja-JP" dirty="0"/>
          </a:p>
          <a:p>
            <a:pPr lvl="2"/>
            <a:r>
              <a:rPr kumimoji="1" lang="ja-JP" altLang="en-US" dirty="0"/>
              <a:t>出力：対数確率に基づいた無作為なクラスインデックス</a:t>
            </a:r>
            <a:endParaRPr kumimoji="1" lang="en-US" altLang="ja-JP" dirty="0"/>
          </a:p>
          <a:p>
            <a:pPr lvl="2"/>
            <a:r>
              <a:rPr lang="ja-JP" altLang="en-US" dirty="0"/>
              <a:t>ロジットを</a:t>
            </a:r>
            <a:r>
              <a:rPr lang="ja-JP" altLang="en-US" b="1" dirty="0"/>
              <a:t>温度</a:t>
            </a:r>
            <a:r>
              <a:rPr lang="ja-JP" altLang="en-US" dirty="0"/>
              <a:t>（</a:t>
            </a:r>
            <a:r>
              <a:rPr lang="en-US" altLang="ja-JP" dirty="0"/>
              <a:t>Temperature</a:t>
            </a:r>
            <a:r>
              <a:rPr lang="ja-JP" altLang="en-US" dirty="0"/>
              <a:t>）で除算し、多様性を調整</a:t>
            </a:r>
            <a:endParaRPr lang="en-US" altLang="ja-JP" dirty="0"/>
          </a:p>
          <a:p>
            <a:pPr lvl="3"/>
            <a:r>
              <a:rPr kumimoji="1" lang="ja-JP" altLang="en-US" dirty="0"/>
              <a:t>温度：自由に操作できる値</a:t>
            </a:r>
            <a:endParaRPr kumimoji="1" lang="en-US" altLang="ja-JP" dirty="0"/>
          </a:p>
          <a:p>
            <a:pPr lvl="3"/>
            <a:r>
              <a:rPr lang="ja-JP" altLang="en-US" dirty="0"/>
              <a:t>温度が高いとすべての文字の確率が似通う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EDA25C-2201-48C3-9829-9705F643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614" y="3429000"/>
            <a:ext cx="3968704" cy="2333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CEF5B0-7A8B-4C3D-A3A1-0E7EB10C49E9}"/>
              </a:ext>
            </a:extLst>
          </p:cNvPr>
          <p:cNvSpPr/>
          <p:nvPr/>
        </p:nvSpPr>
        <p:spPr>
          <a:xfrm>
            <a:off x="10951872" y="4723747"/>
            <a:ext cx="275451" cy="14991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404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CD9FF7-9514-43C4-AC72-BDF0A4B1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以上を踏まえて文を生成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838FA4-1651-4735-A368-33486425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前頁の</a:t>
            </a:r>
            <a:r>
              <a:rPr lang="en-US" altLang="ja-JP" dirty="0" err="1"/>
              <a:t>next_char</a:t>
            </a:r>
            <a:r>
              <a:rPr lang="ja-JP" altLang="en-US" dirty="0"/>
              <a:t>関数を</a:t>
            </a:r>
            <a:r>
              <a:rPr lang="en-US" altLang="ja-JP" dirty="0"/>
              <a:t>50</a:t>
            </a:r>
            <a:r>
              <a:rPr lang="ja-JP" altLang="en-US" dirty="0"/>
              <a:t>文字分繰り返すコード</a:t>
            </a:r>
            <a:endParaRPr lang="en-US" altLang="ja-JP" dirty="0"/>
          </a:p>
          <a:p>
            <a:pPr lvl="1"/>
            <a:r>
              <a:rPr kumimoji="1" lang="ja-JP" altLang="en-US" dirty="0"/>
              <a:t>かなり単純なアルゴリズム</a:t>
            </a:r>
            <a:endParaRPr kumimoji="1" lang="en-US" altLang="ja-JP" dirty="0"/>
          </a:p>
          <a:p>
            <a:r>
              <a:rPr lang="ja-JP" altLang="en-US" dirty="0"/>
              <a:t>実行例</a:t>
            </a:r>
            <a:endParaRPr lang="en-US" altLang="ja-JP" dirty="0"/>
          </a:p>
          <a:p>
            <a:pPr lvl="1"/>
            <a:r>
              <a:rPr lang="ja-JP" altLang="en-US" dirty="0"/>
              <a:t>温度 </a:t>
            </a:r>
            <a:r>
              <a:rPr lang="en-US" altLang="ja-JP" dirty="0"/>
              <a:t>= 0.2</a:t>
            </a:r>
            <a:r>
              <a:rPr lang="ja-JP" altLang="en-US" dirty="0"/>
              <a:t> </a:t>
            </a:r>
            <a:r>
              <a:rPr kumimoji="1" lang="ja-JP" altLang="en-US" dirty="0"/>
              <a:t>「腹 </a:t>
            </a:r>
            <a:r>
              <a:rPr lang="ja-JP" altLang="en-US" dirty="0"/>
              <a:t>他の言葉の料金と腹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pPr lvl="1"/>
            <a:r>
              <a:rPr lang="ja-JP" altLang="en-US" dirty="0"/>
              <a:t>温度 </a:t>
            </a:r>
            <a:r>
              <a:rPr lang="en-US" altLang="ja-JP" dirty="0"/>
              <a:t>= 1.0 </a:t>
            </a:r>
            <a:r>
              <a:rPr lang="ja-JP" altLang="en-US" dirty="0"/>
              <a:t>「物！　彼らは</a:t>
            </a:r>
            <a:r>
              <a:rPr lang="en-US" altLang="ja-JP" dirty="0" err="1"/>
              <a:t>know’t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lang="ja-JP" altLang="en-US" dirty="0"/>
              <a:t>温度 </a:t>
            </a:r>
            <a:r>
              <a:rPr lang="en-US" altLang="ja-JP" dirty="0"/>
              <a:t>= 2.0 </a:t>
            </a:r>
            <a:r>
              <a:rPr lang="ja-JP" altLang="en-US" dirty="0"/>
              <a:t>「</a:t>
            </a:r>
            <a:r>
              <a:rPr lang="en-US" altLang="ja-JP" dirty="0" err="1"/>
              <a:t>th</a:t>
            </a:r>
            <a:r>
              <a:rPr lang="en-US" altLang="ja-JP" dirty="0"/>
              <a:t> </a:t>
            </a:r>
            <a:r>
              <a:rPr lang="en-US" altLang="ja-JP" dirty="0" err="1"/>
              <a:t>cyty</a:t>
            </a:r>
            <a:r>
              <a:rPr lang="en-US" altLang="ja-JP" dirty="0"/>
              <a:t> </a:t>
            </a:r>
            <a:r>
              <a:rPr lang="ja-JP" altLang="en-US" dirty="0"/>
              <a:t>は無い</a:t>
            </a:r>
            <a:r>
              <a:rPr lang="en-US" altLang="ja-JP" dirty="0"/>
              <a:t> </a:t>
            </a:r>
            <a:r>
              <a:rPr lang="en-US" altLang="ja-JP" dirty="0" err="1"/>
              <a:t>ffor</a:t>
            </a:r>
            <a:r>
              <a:rPr lang="ja-JP" altLang="en-US" dirty="0"/>
              <a:t> を使え</a:t>
            </a:r>
            <a:br>
              <a:rPr lang="en-US" altLang="ja-JP" dirty="0"/>
            </a:br>
            <a:r>
              <a:rPr lang="en-US" altLang="ja-JP" dirty="0"/>
              <a:t>		</a:t>
            </a:r>
            <a:r>
              <a:rPr lang="ja-JP" altLang="en-US" dirty="0"/>
              <a:t>　は</a:t>
            </a:r>
            <a:r>
              <a:rPr lang="en-US" altLang="ja-JP" dirty="0" err="1"/>
              <a:t>firive</a:t>
            </a:r>
            <a:r>
              <a:rPr lang="ja-JP" altLang="en-US" dirty="0"/>
              <a:t>だったこの</a:t>
            </a:r>
            <a:r>
              <a:rPr lang="en-US" altLang="ja-JP" dirty="0" err="1"/>
              <a:t>toighingaber</a:t>
            </a:r>
            <a:r>
              <a:rPr lang="en-US" altLang="ja-JP" dirty="0"/>
              <a:t>; b</a:t>
            </a:r>
            <a:r>
              <a:rPr lang="ja-JP" altLang="en-US" dirty="0"/>
              <a:t>」</a:t>
            </a:r>
            <a:endParaRPr lang="en-US" altLang="ja-JP" dirty="0"/>
          </a:p>
          <a:p>
            <a:pPr lvl="2"/>
            <a:r>
              <a:rPr lang="ja-JP" altLang="en-US" dirty="0"/>
              <a:t>温度が高いほど選ばれる文字の確率が均一になり、</a:t>
            </a:r>
            <a:br>
              <a:rPr lang="en-US" altLang="ja-JP" dirty="0"/>
            </a:br>
            <a:r>
              <a:rPr lang="ja-JP" altLang="en-US" dirty="0"/>
              <a:t>適当な文字が予測されている</a:t>
            </a:r>
            <a:endParaRPr lang="en-US" altLang="ja-JP" dirty="0"/>
          </a:p>
          <a:p>
            <a:pPr lvl="2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3E93AA5-C7CF-4399-B6B4-EA8169C9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489" y="1688691"/>
            <a:ext cx="3920136" cy="47005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454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B81DC-6918-4C1A-9F9E-18712185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の調整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7F513B-7687-411A-ADED-9EA4F6E6C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温度の増減</a:t>
            </a:r>
            <a:endParaRPr kumimoji="1" lang="en-US" altLang="ja-JP" dirty="0"/>
          </a:p>
          <a:p>
            <a:r>
              <a:rPr kumimoji="1" lang="en-US" altLang="ja-JP" dirty="0"/>
              <a:t>GRU</a:t>
            </a:r>
            <a:r>
              <a:rPr kumimoji="1" lang="ja-JP" altLang="en-US" dirty="0"/>
              <a:t>層の増減</a:t>
            </a:r>
            <a:endParaRPr kumimoji="1" lang="en-US" altLang="ja-JP" dirty="0"/>
          </a:p>
          <a:p>
            <a:r>
              <a:rPr lang="ja-JP" altLang="en-US" dirty="0"/>
              <a:t>層当たりのニューロンの増減</a:t>
            </a:r>
            <a:endParaRPr lang="en-US" altLang="ja-JP" dirty="0"/>
          </a:p>
          <a:p>
            <a:r>
              <a:rPr lang="ja-JP" altLang="en-US" dirty="0"/>
              <a:t>訓練時間が増えることを許容した実装</a:t>
            </a:r>
            <a:endParaRPr lang="en-US" altLang="ja-JP" dirty="0"/>
          </a:p>
          <a:p>
            <a:r>
              <a:rPr lang="ja-JP" altLang="en-US" dirty="0"/>
              <a:t>正則化の追加</a:t>
            </a:r>
            <a:endParaRPr lang="en-US" altLang="ja-JP" dirty="0"/>
          </a:p>
          <a:p>
            <a:pPr lvl="1"/>
            <a:r>
              <a:rPr lang="en-US" altLang="ja-JP" dirty="0"/>
              <a:t>GRU</a:t>
            </a:r>
            <a:r>
              <a:rPr lang="ja-JP" altLang="en-US" dirty="0"/>
              <a:t>層の</a:t>
            </a:r>
            <a:r>
              <a:rPr lang="en-US" altLang="ja-JP" dirty="0" err="1"/>
              <a:t>recurrent_dropout</a:t>
            </a:r>
            <a:r>
              <a:rPr lang="ja-JP" altLang="en-US" dirty="0"/>
              <a:t>の調節など</a:t>
            </a:r>
            <a:endParaRPr lang="en-US" altLang="ja-JP" dirty="0"/>
          </a:p>
          <a:p>
            <a:r>
              <a:rPr lang="ja-JP" altLang="en-US" dirty="0"/>
              <a:t>ウィンドウの増減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7023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740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9DC52C-252B-4AE5-8F9C-1249AE44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BB82BD-0C95-419B-B772-DBC0C8CF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ja-JP" altLang="en-US" dirty="0"/>
              <a:t>今までのステート</a:t>
            </a:r>
            <a:r>
              <a:rPr kumimoji="1" lang="ja-JP" altLang="en-US" dirty="0">
                <a:solidFill>
                  <a:srgbClr val="4068E1"/>
                </a:solidFill>
              </a:rPr>
              <a:t>レス</a:t>
            </a:r>
            <a:r>
              <a:rPr kumimoji="1" lang="en-US" altLang="ja-JP" dirty="0"/>
              <a:t>RNN</a:t>
            </a:r>
          </a:p>
          <a:p>
            <a:pPr lvl="1"/>
            <a:r>
              <a:rPr lang="ja-JP" altLang="en-US" dirty="0"/>
              <a:t>隠れ状態の</a:t>
            </a:r>
            <a:r>
              <a:rPr kumimoji="1" lang="ja-JP" altLang="en-US" dirty="0"/>
              <a:t>初期値は</a:t>
            </a:r>
            <a:r>
              <a:rPr kumimoji="1" lang="en-US" altLang="ja-JP" dirty="0"/>
              <a:t>0</a:t>
            </a:r>
          </a:p>
          <a:p>
            <a:pPr lvl="1"/>
            <a:r>
              <a:rPr kumimoji="1" lang="ja-JP" altLang="en-US" dirty="0"/>
              <a:t>最後のタイムステップで隠れ状態を破棄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ステート</a:t>
            </a:r>
            <a:r>
              <a:rPr lang="ja-JP" altLang="en-US" dirty="0">
                <a:solidFill>
                  <a:srgbClr val="E01E5A"/>
                </a:solidFill>
              </a:rPr>
              <a:t>フル</a:t>
            </a:r>
            <a:r>
              <a:rPr lang="en-US" altLang="ja-JP" dirty="0"/>
              <a:t>RNN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次の訓練バッチに隠れ状態を渡す</a:t>
            </a:r>
            <a:endParaRPr kumimoji="1" lang="en-US" altLang="ja-JP" dirty="0"/>
          </a:p>
          <a:p>
            <a:pPr lvl="1"/>
            <a:r>
              <a:rPr lang="ja-JP" altLang="en-US" dirty="0"/>
              <a:t>短いシーケンスを</a:t>
            </a:r>
            <a:r>
              <a:rPr lang="en-US" altLang="ja-JP" dirty="0"/>
              <a:t>BP</a:t>
            </a:r>
            <a:r>
              <a:rPr lang="ja-JP" altLang="en-US" dirty="0"/>
              <a:t>し、</a:t>
            </a:r>
            <a:br>
              <a:rPr lang="en-US" altLang="ja-JP" dirty="0"/>
            </a:br>
            <a:r>
              <a:rPr lang="ja-JP" altLang="en-US" dirty="0"/>
              <a:t>長いパターンの学習が可能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995ABD-57DD-4DFE-9A44-FDA1CCAD4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5" y="3846042"/>
            <a:ext cx="4130445" cy="23289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66B92F-36D6-497C-B453-F5AFF1F2A49C}"/>
              </a:ext>
            </a:extLst>
          </p:cNvPr>
          <p:cNvSpPr txBox="1"/>
          <p:nvPr/>
        </p:nvSpPr>
        <p:spPr>
          <a:xfrm>
            <a:off x="8542819" y="5663875"/>
            <a:ext cx="3244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[5]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 err="1"/>
              <a:t>Keras</a:t>
            </a:r>
            <a:r>
              <a:rPr lang="ja-JP" altLang="en-US" sz="1200" dirty="0"/>
              <a:t>のステートレス</a:t>
            </a:r>
            <a:r>
              <a:rPr lang="en-US" altLang="ja-JP" sz="1200" dirty="0"/>
              <a:t>LSTM</a:t>
            </a:r>
            <a:r>
              <a:rPr lang="ja-JP" altLang="en-US" sz="1200" dirty="0"/>
              <a:t>と</a:t>
            </a:r>
            <a:br>
              <a:rPr lang="en-US" altLang="ja-JP" sz="1200" dirty="0"/>
            </a:br>
            <a:r>
              <a:rPr lang="ja-JP" altLang="en-US" sz="1200" dirty="0"/>
              <a:t>ステートフル</a:t>
            </a:r>
            <a:r>
              <a:rPr lang="en-US" altLang="ja-JP" sz="1200" dirty="0"/>
              <a:t>LSTM</a:t>
            </a:r>
            <a:r>
              <a:rPr lang="ja-JP" altLang="en-US" sz="1200" dirty="0"/>
              <a:t>の違いについて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.</a:t>
            </a:r>
            <a:br>
              <a:rPr lang="en-US" altLang="ja-JP" sz="1200" dirty="0">
                <a:effectLst/>
              </a:rPr>
            </a:br>
            <a:r>
              <a:rPr lang="en-US" altLang="ja-JP" sz="1200" dirty="0">
                <a:effectLst/>
              </a:rPr>
              <a:t> </a:t>
            </a:r>
            <a:r>
              <a:rPr lang="en-US" altLang="ja-JP" sz="1200" dirty="0">
                <a:effectLst/>
                <a:hlinkClick r:id="rId4"/>
              </a:rPr>
              <a:t>https://qiita.com/pocokhc/items/</a:t>
            </a:r>
            <a:br>
              <a:rPr lang="en-US" altLang="ja-JP" sz="1200" dirty="0">
                <a:effectLst/>
                <a:hlinkClick r:id="rId4"/>
              </a:rPr>
            </a:br>
            <a:r>
              <a:rPr lang="en-US" altLang="ja-JP" sz="1200" dirty="0">
                <a:effectLst/>
                <a:hlinkClick r:id="rId4"/>
              </a:rPr>
              <a:t>c94512e5536ddd5b1bba</a:t>
            </a:r>
            <a:r>
              <a:rPr lang="en-US" altLang="ja-JP" sz="1200" dirty="0">
                <a:effectLst/>
              </a:rPr>
              <a:t> (</a:t>
            </a:r>
            <a:r>
              <a:rPr lang="ja-JP" altLang="en-US" sz="1200" dirty="0">
                <a:effectLst/>
              </a:rPr>
              <a:t>参照 </a:t>
            </a:r>
            <a:r>
              <a:rPr lang="en-US" altLang="ja-JP" sz="1200" dirty="0">
                <a:effectLst/>
              </a:rPr>
              <a:t>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02, 2021).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272F1D0-D4A1-4843-A898-250879D14EB8}"/>
              </a:ext>
            </a:extLst>
          </p:cNvPr>
          <p:cNvSpPr txBox="1"/>
          <p:nvPr/>
        </p:nvSpPr>
        <p:spPr>
          <a:xfrm>
            <a:off x="4722866" y="6223482"/>
            <a:ext cx="274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effectLst/>
              </a:rPr>
              <a:t>図</a:t>
            </a:r>
            <a:r>
              <a:rPr lang="en-US" altLang="ja-JP" sz="1200" dirty="0">
                <a:effectLst/>
              </a:rPr>
              <a:t>3 LSTM</a:t>
            </a:r>
            <a:r>
              <a:rPr lang="ja-JP" altLang="en-US" sz="1200" dirty="0">
                <a:effectLst/>
              </a:rPr>
              <a:t>の場合のステートの違い </a:t>
            </a:r>
            <a:r>
              <a:rPr lang="en-US" altLang="ja-JP" sz="1200" dirty="0">
                <a:effectLst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92089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880BE-9DFC-4BF8-8B67-46CD45A4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のデータセット作成の注意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FAF522-7B00-4B76-A41D-5C2D346BC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個々の入力シーケンスが</a:t>
            </a:r>
            <a:br>
              <a:rPr kumimoji="1" lang="en-US" altLang="ja-JP" dirty="0"/>
            </a:br>
            <a:r>
              <a:rPr kumimoji="1" lang="ja-JP" altLang="en-US" dirty="0"/>
              <a:t>前のバッチの対応シーケンスの終了地点から開始することに留意</a:t>
            </a:r>
            <a:endParaRPr kumimoji="1" lang="en-US" altLang="ja-JP" dirty="0"/>
          </a:p>
          <a:p>
            <a:pPr lvl="1"/>
            <a:r>
              <a:rPr lang="ja-JP" altLang="en-US" dirty="0"/>
              <a:t>シーケンシャルで重複の</a:t>
            </a:r>
            <a:r>
              <a:rPr lang="ja-JP" altLang="en-US" dirty="0">
                <a:solidFill>
                  <a:srgbClr val="E01E5A"/>
                </a:solidFill>
              </a:rPr>
              <a:t>ない</a:t>
            </a:r>
            <a:r>
              <a:rPr lang="ja-JP" altLang="en-US" dirty="0"/>
              <a:t>入力シーケンスが必要</a:t>
            </a:r>
            <a:endParaRPr lang="en-US" altLang="ja-JP" dirty="0"/>
          </a:p>
          <a:p>
            <a:pPr lvl="2"/>
            <a:r>
              <a:rPr kumimoji="1" lang="ja-JP" altLang="en-US" dirty="0"/>
              <a:t>ステート</a:t>
            </a:r>
            <a:r>
              <a:rPr kumimoji="1" lang="ja-JP" altLang="en-US" dirty="0">
                <a:solidFill>
                  <a:srgbClr val="4068E1"/>
                </a:solidFill>
              </a:rPr>
              <a:t>レス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の実装では、シャッフルして重複の</a:t>
            </a:r>
            <a:r>
              <a:rPr kumimoji="1" lang="ja-JP" altLang="en-US" dirty="0">
                <a:solidFill>
                  <a:srgbClr val="4068E1"/>
                </a:solidFill>
              </a:rPr>
              <a:t>ある</a:t>
            </a:r>
            <a:r>
              <a:rPr kumimoji="1" lang="ja-JP" altLang="en-US" dirty="0"/>
              <a:t>シーケンスを用いた</a:t>
            </a:r>
            <a:endParaRPr kumimoji="1" lang="en-US" altLang="ja-JP" dirty="0"/>
          </a:p>
          <a:p>
            <a:pPr lvl="2"/>
            <a:r>
              <a:rPr lang="en-US" altLang="ja-JP" dirty="0">
                <a:solidFill>
                  <a:srgbClr val="E01E5A"/>
                </a:solidFill>
              </a:rPr>
              <a:t>window</a:t>
            </a:r>
            <a:r>
              <a:rPr lang="ja-JP" altLang="en-US" dirty="0">
                <a:solidFill>
                  <a:srgbClr val="E01E5A"/>
                </a:solidFill>
              </a:rPr>
              <a:t>メソッドで</a:t>
            </a:r>
            <a:r>
              <a:rPr lang="en-US" altLang="ja-JP" dirty="0">
                <a:solidFill>
                  <a:srgbClr val="E01E5A"/>
                </a:solidFill>
              </a:rPr>
              <a:t>shift = </a:t>
            </a:r>
            <a:r>
              <a:rPr lang="en-US" altLang="ja-JP" dirty="0" err="1">
                <a:solidFill>
                  <a:srgbClr val="E01E5A"/>
                </a:solidFill>
              </a:rPr>
              <a:t>n_steps</a:t>
            </a:r>
            <a:r>
              <a:rPr lang="ja-JP" altLang="en-US" dirty="0">
                <a:solidFill>
                  <a:srgbClr val="E01E5A"/>
                </a:solidFill>
              </a:rPr>
              <a:t> とする</a:t>
            </a:r>
            <a:endParaRPr lang="en-US" altLang="ja-JP" dirty="0">
              <a:solidFill>
                <a:srgbClr val="E01E5A"/>
              </a:solidFill>
            </a:endParaRPr>
          </a:p>
          <a:p>
            <a:pPr lvl="2"/>
            <a:r>
              <a:rPr lang="en-US" altLang="ja-JP" dirty="0">
                <a:solidFill>
                  <a:srgbClr val="E01E5A"/>
                </a:solidFill>
              </a:rPr>
              <a:t>shuffle</a:t>
            </a:r>
            <a:r>
              <a:rPr lang="ja-JP" altLang="en-US" dirty="0">
                <a:solidFill>
                  <a:srgbClr val="E01E5A"/>
                </a:solidFill>
              </a:rPr>
              <a:t>メソッドを用いない</a:t>
            </a:r>
            <a:endParaRPr lang="en-US" altLang="ja-JP" dirty="0">
              <a:solidFill>
                <a:srgbClr val="E01E5A"/>
              </a:solidFill>
            </a:endParaRPr>
          </a:p>
          <a:p>
            <a:pPr lvl="2"/>
            <a:r>
              <a:rPr lang="en-US" altLang="ja-JP" dirty="0">
                <a:solidFill>
                  <a:srgbClr val="E01E5A"/>
                </a:solidFill>
              </a:rPr>
              <a:t>batch(1)</a:t>
            </a:r>
            <a:r>
              <a:rPr lang="ja-JP" altLang="en-US" dirty="0">
                <a:solidFill>
                  <a:srgbClr val="E01E5A"/>
                </a:solidFill>
              </a:rPr>
              <a:t>とし、</a:t>
            </a:r>
            <a:r>
              <a:rPr lang="en-US" altLang="ja-JP" dirty="0">
                <a:solidFill>
                  <a:srgbClr val="E01E5A"/>
                </a:solidFill>
              </a:rPr>
              <a:t>1</a:t>
            </a:r>
            <a:r>
              <a:rPr lang="ja-JP" altLang="en-US" dirty="0">
                <a:solidFill>
                  <a:srgbClr val="E01E5A"/>
                </a:solidFill>
              </a:rPr>
              <a:t>個のウィンドウのみの</a:t>
            </a:r>
            <a:br>
              <a:rPr lang="en-US" altLang="ja-JP" dirty="0">
                <a:solidFill>
                  <a:srgbClr val="E01E5A"/>
                </a:solidFill>
              </a:rPr>
            </a:br>
            <a:r>
              <a:rPr lang="ja-JP" altLang="en-US" dirty="0">
                <a:solidFill>
                  <a:srgbClr val="E01E5A"/>
                </a:solidFill>
              </a:rPr>
              <a:t>バッチを連続させる（簡単なケース）</a:t>
            </a:r>
            <a:endParaRPr lang="en-US" altLang="ja-JP" dirty="0">
              <a:solidFill>
                <a:srgbClr val="E01E5A"/>
              </a:solidFill>
            </a:endParaRPr>
          </a:p>
          <a:p>
            <a:pPr lvl="2"/>
            <a:endParaRPr kumimoji="1" lang="en-US" altLang="ja-JP" dirty="0"/>
          </a:p>
        </p:txBody>
      </p:sp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76BC4C56-23B1-4626-999D-0B8BF2EB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61" y="3931828"/>
            <a:ext cx="4955837" cy="240229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70BC15-15C5-47D9-B0A0-8E1F5695204D}"/>
              </a:ext>
            </a:extLst>
          </p:cNvPr>
          <p:cNvSpPr/>
          <p:nvPr/>
        </p:nvSpPr>
        <p:spPr>
          <a:xfrm>
            <a:off x="8681086" y="5291217"/>
            <a:ext cx="142874" cy="46667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413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16.1.1  </a:t>
            </a:r>
            <a:r>
              <a:rPr kumimoji="1" lang="ja-JP" altLang="en-US" dirty="0"/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16.1.2  </a:t>
            </a:r>
            <a:r>
              <a:rPr kumimoji="1" lang="ja-JP" altLang="en-US" dirty="0"/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16.1.3  </a:t>
            </a:r>
            <a:r>
              <a:rPr kumimoji="1" lang="ja-JP" altLang="en-US" dirty="0"/>
              <a:t>シーケンシャルデータセットの</a:t>
            </a:r>
            <a:br>
              <a:rPr kumimoji="1" lang="en-US" altLang="ja-JP" dirty="0"/>
            </a:br>
            <a:r>
              <a:rPr kumimoji="1" lang="ja-JP" altLang="en-US" dirty="0"/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16.1.4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16.1.5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16.1.6  </a:t>
            </a:r>
            <a:r>
              <a:rPr kumimoji="1" lang="ja-JP" altLang="en-US" dirty="0"/>
              <a:t>シェイクスピア風の偽文書の生成</a:t>
            </a:r>
            <a:endParaRPr kumimoji="1" lang="en-US" altLang="ja-JP" dirty="0"/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16.1.7  </a:t>
            </a:r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rgbClr val="4068E1"/>
                </a:solidFill>
              </a:rPr>
              <a:t>　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16.2.1  </a:t>
            </a:r>
            <a:r>
              <a:rPr kumimoji="1" lang="ja-JP" altLang="en-US" dirty="0"/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16.2.2  </a:t>
            </a:r>
            <a:r>
              <a:rPr kumimoji="1" lang="ja-JP" altLang="en-US" dirty="0"/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/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7663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AF557F-C56E-45FA-AF8D-2E4F5479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のデータセット作成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89F691-43AF-4F5A-A7C9-B5033E5B4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およそステート</a:t>
            </a:r>
            <a:r>
              <a:rPr lang="ja-JP" altLang="en-US" dirty="0">
                <a:solidFill>
                  <a:srgbClr val="4068E1"/>
                </a:solidFill>
              </a:rPr>
              <a:t>レス</a:t>
            </a:r>
            <a:r>
              <a:rPr lang="en-US" altLang="ja-JP" dirty="0"/>
              <a:t>RNN</a:t>
            </a:r>
            <a:r>
              <a:rPr lang="ja-JP" altLang="en-US" dirty="0"/>
              <a:t>で見たような形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892BFE-AFEC-4269-ADA2-F5D100BFE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123"/>
          <a:stretch/>
        </p:blipFill>
        <p:spPr>
          <a:xfrm>
            <a:off x="1041827" y="2390567"/>
            <a:ext cx="5474719" cy="17718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47404ED-72F3-4779-B017-F4935D809694}"/>
              </a:ext>
            </a:extLst>
          </p:cNvPr>
          <p:cNvSpPr/>
          <p:nvPr/>
        </p:nvSpPr>
        <p:spPr>
          <a:xfrm>
            <a:off x="2438401" y="3304779"/>
            <a:ext cx="502919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5368BFB-7A16-4F56-932D-06DD74F2DE1A}"/>
              </a:ext>
            </a:extLst>
          </p:cNvPr>
          <p:cNvSpPr/>
          <p:nvPr/>
        </p:nvSpPr>
        <p:spPr>
          <a:xfrm>
            <a:off x="3680461" y="3014254"/>
            <a:ext cx="838199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C56039-607A-4234-A932-8ECAD613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48" y="2908170"/>
            <a:ext cx="4840878" cy="12508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CF944B-198A-4F1C-8638-B71E8FFE1F17}"/>
              </a:ext>
            </a:extLst>
          </p:cNvPr>
          <p:cNvSpPr/>
          <p:nvPr/>
        </p:nvSpPr>
        <p:spPr>
          <a:xfrm>
            <a:off x="8027229" y="3748474"/>
            <a:ext cx="1000124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6C55A51-C758-46E5-88CA-501C71A4FA7A}"/>
              </a:ext>
            </a:extLst>
          </p:cNvPr>
          <p:cNvSpPr txBox="1"/>
          <p:nvPr/>
        </p:nvSpPr>
        <p:spPr>
          <a:xfrm>
            <a:off x="6784796" y="2479178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p.17 </a:t>
            </a:r>
            <a:r>
              <a:rPr kumimoji="1" lang="ja-JP" altLang="en-US" dirty="0"/>
              <a:t>バッチ化前の</a:t>
            </a:r>
            <a:r>
              <a:rPr kumimoji="1" lang="en-US" altLang="ja-JP" dirty="0"/>
              <a:t>shuffle</a:t>
            </a:r>
            <a:r>
              <a:rPr kumimoji="1" lang="ja-JP" altLang="en-US" dirty="0"/>
              <a:t>がない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348911E-7C29-4CC8-8EFA-7EDBD2FF1350}"/>
              </a:ext>
            </a:extLst>
          </p:cNvPr>
          <p:cNvSpPr/>
          <p:nvPr/>
        </p:nvSpPr>
        <p:spPr>
          <a:xfrm rot="10800000">
            <a:off x="6068871" y="3137647"/>
            <a:ext cx="330960" cy="352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FCD41B8C-EADD-4A04-B5F6-578BF405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23" y="4457286"/>
            <a:ext cx="4008424" cy="1943048"/>
          </a:xfrm>
          <a:prstGeom prst="rect">
            <a:avLst/>
          </a:prstGeom>
        </p:spPr>
      </p:pic>
      <p:pic>
        <p:nvPicPr>
          <p:cNvPr id="13" name="図 1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5DF5ABE-FBA7-4F0F-9A10-8C062D75F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77" y="4457286"/>
            <a:ext cx="4340698" cy="1947749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9C4575E-4B41-41A7-8A9D-49899C2A7650}"/>
              </a:ext>
            </a:extLst>
          </p:cNvPr>
          <p:cNvSpPr/>
          <p:nvPr/>
        </p:nvSpPr>
        <p:spPr>
          <a:xfrm>
            <a:off x="7427153" y="5675186"/>
            <a:ext cx="2256724" cy="31603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203915A-1199-40C4-8DDE-7C92BD49057E}"/>
              </a:ext>
            </a:extLst>
          </p:cNvPr>
          <p:cNvSpPr/>
          <p:nvPr/>
        </p:nvSpPr>
        <p:spPr>
          <a:xfrm>
            <a:off x="10101807" y="5304939"/>
            <a:ext cx="489993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C44E82F-D29D-4B46-A351-3BAFCD314BA7}"/>
              </a:ext>
            </a:extLst>
          </p:cNvPr>
          <p:cNvSpPr/>
          <p:nvPr/>
        </p:nvSpPr>
        <p:spPr>
          <a:xfrm>
            <a:off x="2752726" y="4962525"/>
            <a:ext cx="1203960" cy="1135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84CEBCE-DD7E-48B9-899E-810B6B29FDE8}"/>
              </a:ext>
            </a:extLst>
          </p:cNvPr>
          <p:cNvSpPr/>
          <p:nvPr/>
        </p:nvSpPr>
        <p:spPr>
          <a:xfrm>
            <a:off x="3956686" y="5524553"/>
            <a:ext cx="142874" cy="46667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566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A59F5D-F28C-4C9A-B836-C2DE7E92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別アプローチ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2FC3AB-0EF1-4EE9-B30F-0AF0338B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シェイクスピアのテキストを</a:t>
            </a:r>
            <a:r>
              <a:rPr kumimoji="1" lang="en-US" altLang="ja-JP" dirty="0"/>
              <a:t>32</a:t>
            </a:r>
            <a:r>
              <a:rPr kumimoji="1" lang="ja-JP" altLang="en-US" dirty="0"/>
              <a:t>個に分割</a:t>
            </a:r>
            <a:endParaRPr kumimoji="1"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ja-JP" altLang="en-US" dirty="0"/>
              <a:t>各テキスト内の連続した入力シーケンス</a:t>
            </a:r>
            <a:br>
              <a:rPr lang="en-US" altLang="ja-JP" dirty="0"/>
            </a:br>
            <a:r>
              <a:rPr lang="ja-JP" altLang="en-US" dirty="0"/>
              <a:t>からなる</a:t>
            </a:r>
            <a:r>
              <a:rPr lang="en-US" altLang="ja-JP" dirty="0"/>
              <a:t>1</a:t>
            </a:r>
            <a:r>
              <a:rPr lang="ja-JP" altLang="en-US" dirty="0"/>
              <a:t>つのデータセットを作成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kumimoji="1" lang="en-US" altLang="ja-JP" dirty="0"/>
              <a:t>Tf.train.Dataset.zip(datasets).map(</a:t>
            </a:r>
            <a:br>
              <a:rPr kumimoji="1" lang="en-US" altLang="ja-JP" dirty="0"/>
            </a:br>
            <a:r>
              <a:rPr kumimoji="1" lang="en-US" altLang="ja-JP" dirty="0"/>
              <a:t>lambda *windows: </a:t>
            </a:r>
            <a:r>
              <a:rPr kumimoji="1" lang="en-US" altLang="ja-JP" dirty="0" err="1"/>
              <a:t>tf.stack</a:t>
            </a:r>
            <a:r>
              <a:rPr kumimoji="1" lang="en-US" altLang="ja-JP" dirty="0"/>
              <a:t>(windows)) </a:t>
            </a:r>
            <a:r>
              <a:rPr kumimoji="1" lang="ja-JP" altLang="en-US" dirty="0"/>
              <a:t>を呼ぶ</a:t>
            </a:r>
            <a:endParaRPr kumimoji="1" lang="en-US" altLang="ja-JP" dirty="0"/>
          </a:p>
          <a:p>
            <a:pPr lvl="1"/>
            <a:r>
              <a:rPr lang="ja-JP" altLang="en-US" dirty="0"/>
              <a:t>バッチ内の</a:t>
            </a:r>
            <a:r>
              <a:rPr lang="en-US" altLang="ja-JP" dirty="0"/>
              <a:t>n</a:t>
            </a:r>
            <a:r>
              <a:rPr lang="ja-JP" altLang="en-US" dirty="0"/>
              <a:t>番目の入力シーケンスが</a:t>
            </a:r>
            <a:br>
              <a:rPr lang="en-US" altLang="ja-JP" dirty="0"/>
            </a:br>
            <a:r>
              <a:rPr lang="ja-JP" altLang="en-US" dirty="0"/>
              <a:t>前のバッチの</a:t>
            </a:r>
            <a:r>
              <a:rPr lang="en-US" altLang="ja-JP" dirty="0"/>
              <a:t>n</a:t>
            </a:r>
            <a:r>
              <a:rPr lang="ja-JP" altLang="en-US" dirty="0"/>
              <a:t>番目のシーケンスの終了地点からスタートする</a:t>
            </a:r>
            <a:br>
              <a:rPr lang="en-US" altLang="ja-JP" dirty="0"/>
            </a:br>
            <a:r>
              <a:rPr lang="ja-JP" altLang="en-US" dirty="0"/>
              <a:t>適切なバッチが作れる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0EABC8-FDC2-47D3-ACE7-AE7FC18E2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13"/>
          <a:stretch/>
        </p:blipFill>
        <p:spPr>
          <a:xfrm>
            <a:off x="7013933" y="1764955"/>
            <a:ext cx="5022743" cy="18831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C79BD3-2F17-4DF8-BE62-32B2D071598A}"/>
              </a:ext>
            </a:extLst>
          </p:cNvPr>
          <p:cNvSpPr/>
          <p:nvPr/>
        </p:nvSpPr>
        <p:spPr>
          <a:xfrm>
            <a:off x="8732078" y="2876528"/>
            <a:ext cx="3304597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351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1AF007-877C-45AB-A67B-B5D53AFA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の構築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FA97C-ECAE-4145-87DD-389821ED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各々の再帰層で</a:t>
            </a:r>
            <a:r>
              <a:rPr kumimoji="1" lang="en-US" altLang="ja-JP" dirty="0"/>
              <a:t>stateful = True</a:t>
            </a:r>
          </a:p>
          <a:p>
            <a:r>
              <a:rPr lang="ja-JP" altLang="en-US" dirty="0"/>
              <a:t>バッチサイズを渡して各入力シーケンスの状態を維持</a:t>
            </a:r>
            <a:endParaRPr lang="en-US" altLang="ja-JP" dirty="0"/>
          </a:p>
          <a:p>
            <a:r>
              <a:rPr kumimoji="1" lang="ja-JP" altLang="en-US" dirty="0"/>
              <a:t>最初の層で</a:t>
            </a:r>
            <a:r>
              <a:rPr kumimoji="1" lang="en-US" altLang="ja-JP" dirty="0" err="1"/>
              <a:t>batch_input_shape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pPr lvl="1"/>
            <a:r>
              <a:rPr lang="ja-JP" altLang="en-US" dirty="0"/>
              <a:t>入力の長さに要件はないので、第</a:t>
            </a:r>
            <a:r>
              <a:rPr lang="en-US" altLang="ja-JP" dirty="0"/>
              <a:t>2</a:t>
            </a:r>
            <a:r>
              <a:rPr lang="ja-JP" altLang="en-US" dirty="0"/>
              <a:t>引数は不要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A3B81E-02F5-4344-87FB-13209C28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81" y="4170450"/>
            <a:ext cx="5820587" cy="23053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01F488-536A-4D50-970F-0765CFC63536}"/>
              </a:ext>
            </a:extLst>
          </p:cNvPr>
          <p:cNvSpPr/>
          <p:nvPr/>
        </p:nvSpPr>
        <p:spPr>
          <a:xfrm>
            <a:off x="5427481" y="4410053"/>
            <a:ext cx="1030469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ED5247-BC64-447A-AB0B-73357288F0A9}"/>
              </a:ext>
            </a:extLst>
          </p:cNvPr>
          <p:cNvSpPr/>
          <p:nvPr/>
        </p:nvSpPr>
        <p:spPr>
          <a:xfrm>
            <a:off x="3246256" y="4984128"/>
            <a:ext cx="3402194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599AFCC-9840-42BB-A7C3-71429AF38814}"/>
              </a:ext>
            </a:extLst>
          </p:cNvPr>
          <p:cNvSpPr/>
          <p:nvPr/>
        </p:nvSpPr>
        <p:spPr>
          <a:xfrm>
            <a:off x="4673238" y="4995947"/>
            <a:ext cx="860788" cy="185181"/>
          </a:xfrm>
          <a:prstGeom prst="rect">
            <a:avLst/>
          </a:prstGeom>
          <a:solidFill>
            <a:srgbClr val="E01E5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DAF8226-4D38-4AE8-ADB4-E8913D165326}"/>
              </a:ext>
            </a:extLst>
          </p:cNvPr>
          <p:cNvSpPr/>
          <p:nvPr/>
        </p:nvSpPr>
        <p:spPr>
          <a:xfrm>
            <a:off x="5604509" y="4984128"/>
            <a:ext cx="381512" cy="185181"/>
          </a:xfrm>
          <a:prstGeom prst="rect">
            <a:avLst/>
          </a:prstGeom>
          <a:solidFill>
            <a:srgbClr val="E01E5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D5BF2F8-7D12-4443-801B-B6935406C6BD}"/>
              </a:ext>
            </a:extLst>
          </p:cNvPr>
          <p:cNvSpPr/>
          <p:nvPr/>
        </p:nvSpPr>
        <p:spPr>
          <a:xfrm>
            <a:off x="5404797" y="5221881"/>
            <a:ext cx="1030469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5438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9849B5-9763-48DB-AE32-4145732D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r>
              <a:rPr lang="ja-JP" altLang="en-US" dirty="0"/>
              <a:t>の構築と訓練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CB88B9-3341-48AA-81F4-D9A2D434C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エポックごとに状態をリセット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テキストの先頭に戻るため</a:t>
            </a:r>
            <a:endParaRPr kumimoji="1" lang="en-US" altLang="ja-JP" dirty="0"/>
          </a:p>
          <a:p>
            <a:r>
              <a:rPr lang="ja-JP" altLang="en-US" dirty="0"/>
              <a:t>コンパイルと訓練</a:t>
            </a:r>
            <a:endParaRPr lang="en-US" altLang="ja-JP" dirty="0"/>
          </a:p>
          <a:p>
            <a:pPr lvl="1"/>
            <a:r>
              <a:rPr kumimoji="1" lang="ja-JP" altLang="en-US" dirty="0"/>
              <a:t>各エポックがステート</a:t>
            </a:r>
            <a:r>
              <a:rPr kumimoji="1" lang="ja-JP" altLang="en-US" dirty="0">
                <a:solidFill>
                  <a:srgbClr val="4068E1"/>
                </a:solidFill>
              </a:rPr>
              <a:t>レス</a:t>
            </a:r>
            <a:r>
              <a:rPr kumimoji="1" lang="ja-JP" altLang="en-US" dirty="0"/>
              <a:t>よりかなり短い</a:t>
            </a:r>
            <a:endParaRPr kumimoji="1" lang="en-US" altLang="ja-JP" dirty="0"/>
          </a:p>
          <a:p>
            <a:pPr lvl="2"/>
            <a:r>
              <a:rPr lang="ja-JP" altLang="en-US" dirty="0"/>
              <a:t>バッチ内のインスタンスを</a:t>
            </a:r>
            <a:r>
              <a:rPr lang="en-US" altLang="ja-JP" dirty="0"/>
              <a:t>1</a:t>
            </a:r>
            <a:r>
              <a:rPr lang="ja-JP" altLang="en-US" dirty="0"/>
              <a:t>つにしたため</a:t>
            </a:r>
            <a:endParaRPr lang="en-US" altLang="ja-JP" dirty="0"/>
          </a:p>
          <a:p>
            <a:pPr lvl="3"/>
            <a:r>
              <a:rPr kumimoji="1" lang="ja-JP" altLang="en-US" dirty="0"/>
              <a:t>エポックを増やす必要がある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E01E5A"/>
                </a:solidFill>
              </a:rPr>
              <a:t>このモデル</a:t>
            </a:r>
            <a:r>
              <a:rPr lang="ja-JP" altLang="en-US" dirty="0"/>
              <a:t>は、訓練中と同じバッチサイズしか予測できない</a:t>
            </a:r>
            <a:endParaRPr lang="en-US" altLang="ja-JP" dirty="0"/>
          </a:p>
          <a:p>
            <a:pPr lvl="1"/>
            <a:r>
              <a:rPr kumimoji="1" lang="ja-JP" altLang="en-US" dirty="0"/>
              <a:t>ステート</a:t>
            </a:r>
            <a:r>
              <a:rPr kumimoji="1" lang="ja-JP" altLang="en-US" dirty="0">
                <a:solidFill>
                  <a:srgbClr val="4068E1"/>
                </a:solidFill>
              </a:rPr>
              <a:t>レス</a:t>
            </a:r>
            <a:r>
              <a:rPr kumimoji="1" lang="ja-JP" altLang="en-US" dirty="0"/>
              <a:t>で同じモデルを作り、ステート</a:t>
            </a:r>
            <a:r>
              <a:rPr kumimoji="1" lang="ja-JP" altLang="en-US" dirty="0">
                <a:solidFill>
                  <a:srgbClr val="E01E5A"/>
                </a:solidFill>
              </a:rPr>
              <a:t>フル</a:t>
            </a:r>
            <a:r>
              <a:rPr kumimoji="1" lang="ja-JP" altLang="en-US" dirty="0"/>
              <a:t>の重みを移植すると良い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5351E-CDFC-4265-AFAE-51F1B6E1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090" y="2091347"/>
            <a:ext cx="5362545" cy="2244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2564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922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B81EBD-E197-4F5F-B6C3-447182E1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IMDb</a:t>
            </a:r>
            <a:r>
              <a:rPr lang="ja-JP" altLang="en-US" dirty="0"/>
              <a:t>レビューデータセット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27AC5D-2B3A-468D-8CD4-3FC60B00E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NLP</a:t>
            </a:r>
            <a:r>
              <a:rPr lang="ja-JP" altLang="en-US" dirty="0"/>
              <a:t>では</a:t>
            </a:r>
            <a:r>
              <a:rPr lang="en-US" altLang="ja-JP" dirty="0"/>
              <a:t>IMDb</a:t>
            </a:r>
            <a:r>
              <a:rPr lang="ja-JP" altLang="en-US" dirty="0"/>
              <a:t>レビューデータセットが有名</a:t>
            </a:r>
            <a:endParaRPr lang="en-US" altLang="ja-JP" dirty="0"/>
          </a:p>
          <a:p>
            <a:pPr lvl="1"/>
            <a:r>
              <a:rPr lang="en-US" altLang="ja-JP" dirty="0"/>
              <a:t>Internet Movie Database</a:t>
            </a:r>
            <a:r>
              <a:rPr lang="ja-JP" altLang="en-US" dirty="0"/>
              <a:t>の</a:t>
            </a:r>
            <a:r>
              <a:rPr lang="en-US" altLang="ja-JP" dirty="0"/>
              <a:t>5</a:t>
            </a:r>
            <a:r>
              <a:rPr lang="ja-JP" altLang="en-US" dirty="0"/>
              <a:t>万本の映画レビュー</a:t>
            </a:r>
            <a:endParaRPr lang="en-US" altLang="ja-JP" dirty="0"/>
          </a:p>
          <a:p>
            <a:pPr lvl="2"/>
            <a:r>
              <a:rPr lang="ja-JP" altLang="en-US" dirty="0"/>
              <a:t>二項ターゲット（好意的：１，</a:t>
            </a:r>
            <a:r>
              <a:rPr lang="en-US" altLang="ja-JP" dirty="0"/>
              <a:t>not</a:t>
            </a:r>
            <a:r>
              <a:rPr lang="ja-JP" altLang="en-US" dirty="0"/>
              <a:t>好意的：</a:t>
            </a:r>
            <a:r>
              <a:rPr lang="en-US" altLang="ja-JP" dirty="0"/>
              <a:t>0</a:t>
            </a:r>
            <a:r>
              <a:rPr lang="ja-JP" altLang="en-US" dirty="0"/>
              <a:t>）</a:t>
            </a:r>
            <a:endParaRPr lang="en-US" altLang="ja-JP" dirty="0"/>
          </a:p>
          <a:p>
            <a:pPr lvl="2"/>
            <a:r>
              <a:rPr lang="en-US" altLang="ja-JP" dirty="0" err="1"/>
              <a:t>X_train</a:t>
            </a:r>
            <a:r>
              <a:rPr lang="ja-JP" altLang="en-US" dirty="0"/>
              <a:t>：レビューのリスト</a:t>
            </a:r>
            <a:endParaRPr lang="en-US" altLang="ja-JP" dirty="0"/>
          </a:p>
          <a:p>
            <a:pPr lvl="3"/>
            <a:r>
              <a:rPr lang="ja-JP" altLang="en-US" dirty="0"/>
              <a:t>単語を表す整数の</a:t>
            </a:r>
            <a:r>
              <a:rPr lang="en-US" altLang="ja-JP" dirty="0"/>
              <a:t>NumPy</a:t>
            </a:r>
            <a:r>
              <a:rPr lang="ja-JP" altLang="en-US" dirty="0"/>
              <a:t>配列</a:t>
            </a:r>
            <a:endParaRPr lang="en-US" altLang="ja-JP" dirty="0"/>
          </a:p>
          <a:p>
            <a:pPr lvl="3"/>
            <a:r>
              <a:rPr lang="ja-JP" altLang="en-US" dirty="0"/>
              <a:t>句読点や記号は除去済み</a:t>
            </a:r>
            <a:endParaRPr lang="en-US" altLang="ja-JP" dirty="0"/>
          </a:p>
          <a:p>
            <a:pPr lvl="3"/>
            <a:r>
              <a:rPr lang="ja-JP" altLang="en-US" dirty="0"/>
              <a:t>大文字は小文字に変換済み</a:t>
            </a:r>
            <a:endParaRPr lang="en-US" altLang="ja-JP" dirty="0"/>
          </a:p>
          <a:p>
            <a:pPr lvl="3"/>
            <a:r>
              <a:rPr lang="ja-JP" altLang="en-US" dirty="0"/>
              <a:t>頻度順にインデックス番号を付与（小さいほど頻出）</a:t>
            </a:r>
            <a:endParaRPr lang="en-US" altLang="ja-JP" dirty="0"/>
          </a:p>
          <a:p>
            <a:pPr lvl="4"/>
            <a:r>
              <a:rPr lang="ja-JP" altLang="en-US" dirty="0"/>
              <a:t>自前で前処理する際は</a:t>
            </a:r>
            <a:r>
              <a:rPr lang="en-US" altLang="ja-JP" dirty="0"/>
              <a:t>Tokenizer</a:t>
            </a:r>
            <a:r>
              <a:rPr lang="ja-JP" altLang="en-US" dirty="0"/>
              <a:t>クラスを用いる（</a:t>
            </a:r>
            <a:r>
              <a:rPr lang="en-US" altLang="ja-JP" dirty="0" err="1"/>
              <a:t>char_level</a:t>
            </a:r>
            <a:r>
              <a:rPr lang="en-US" altLang="ja-JP" dirty="0"/>
              <a:t> = False</a:t>
            </a:r>
            <a:r>
              <a:rPr lang="ja-JP" altLang="en-US" dirty="0"/>
              <a:t>）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CF99323-3B6A-4187-961B-DB0D5FA8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5746298" cy="14439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7362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9C62DB-68B1-4E86-BC37-D41A7D4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IMDb</a:t>
            </a:r>
            <a:r>
              <a:rPr lang="ja-JP" altLang="en-US" dirty="0"/>
              <a:t>レビューデータセットの可視化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550B31-C089-4703-822C-F8B448BF6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240" y="2008597"/>
            <a:ext cx="10833310" cy="4486275"/>
          </a:xfrm>
        </p:spPr>
        <p:txBody>
          <a:bodyPr/>
          <a:lstStyle/>
          <a:p>
            <a:r>
              <a:rPr kumimoji="1" lang="ja-JP" altLang="en-US" dirty="0"/>
              <a:t>レビューのデコードを行うコード</a:t>
            </a:r>
            <a:endParaRPr kumimoji="1" lang="en-US" altLang="ja-JP" dirty="0"/>
          </a:p>
          <a:p>
            <a:pPr lvl="1"/>
            <a:r>
              <a:rPr lang="ja-JP" altLang="en-US" dirty="0"/>
              <a:t>インデックスの </a:t>
            </a:r>
            <a:r>
              <a:rPr lang="en-US" altLang="ja-JP" dirty="0"/>
              <a:t>0 – 2 </a:t>
            </a:r>
            <a:r>
              <a:rPr lang="ja-JP" altLang="en-US" dirty="0"/>
              <a:t>は意味を持つのでスキップ</a:t>
            </a:r>
            <a:endParaRPr lang="en-US" altLang="ja-JP" dirty="0"/>
          </a:p>
          <a:p>
            <a:pPr lvl="2"/>
            <a:r>
              <a:rPr kumimoji="1" lang="en-US" altLang="ja-JP" dirty="0"/>
              <a:t>0</a:t>
            </a:r>
            <a:r>
              <a:rPr kumimoji="1" lang="ja-JP" altLang="en-US" dirty="0"/>
              <a:t>：パディングトークン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：シーケンスの先頭（</a:t>
            </a:r>
            <a:r>
              <a:rPr lang="en-US" altLang="ja-JP" dirty="0"/>
              <a:t>SSS: start-of-sequence</a:t>
            </a:r>
            <a:r>
              <a:rPr lang="ja-JP" altLang="en-US" dirty="0"/>
              <a:t>）</a:t>
            </a:r>
            <a:endParaRPr lang="en-US" altLang="ja-JP" dirty="0"/>
          </a:p>
          <a:p>
            <a:pPr lvl="2"/>
            <a:r>
              <a:rPr kumimoji="1" lang="en-US" altLang="ja-JP" dirty="0"/>
              <a:t>2</a:t>
            </a:r>
            <a:r>
              <a:rPr kumimoji="1" lang="ja-JP" altLang="en-US" dirty="0"/>
              <a:t>：不明単語トークン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9E586F7-9D0A-4976-8F35-C3D28800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66" y="4696742"/>
            <a:ext cx="7406979" cy="17140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2C7D617-6EA7-4F4F-9BC8-F0F31BDD8004}"/>
              </a:ext>
            </a:extLst>
          </p:cNvPr>
          <p:cNvSpPr/>
          <p:nvPr/>
        </p:nvSpPr>
        <p:spPr>
          <a:xfrm>
            <a:off x="2165120" y="6200871"/>
            <a:ext cx="4791861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2272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493692-D536-4FB6-AFA3-CBD7E762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言語ごとの前処理の注意点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06984-D9E6-4F56-8303-DB49D866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単語間にスペースがない言語</a:t>
            </a:r>
            <a:endParaRPr lang="en-US" altLang="ja-JP" dirty="0"/>
          </a:p>
          <a:p>
            <a:pPr lvl="1"/>
            <a:r>
              <a:rPr lang="ja-JP" altLang="en-US" dirty="0"/>
              <a:t>日本語、中国語</a:t>
            </a:r>
            <a:endParaRPr lang="en-US" altLang="ja-JP" dirty="0"/>
          </a:p>
          <a:p>
            <a:r>
              <a:rPr lang="ja-JP" altLang="en-US" dirty="0"/>
              <a:t>単語内にスペースがある言語</a:t>
            </a:r>
            <a:endParaRPr lang="en-US" altLang="ja-JP" dirty="0"/>
          </a:p>
          <a:p>
            <a:pPr lvl="1"/>
            <a:r>
              <a:rPr lang="ja-JP" altLang="en-US" dirty="0"/>
              <a:t>ベトナム語</a:t>
            </a:r>
            <a:endParaRPr lang="en-US" altLang="ja-JP" dirty="0"/>
          </a:p>
          <a:p>
            <a:r>
              <a:rPr lang="ja-JP" altLang="en-US" dirty="0"/>
              <a:t>スペースなしで複数の単語を１つにまとめる言語</a:t>
            </a:r>
            <a:endParaRPr lang="en-US" altLang="ja-JP" dirty="0"/>
          </a:p>
          <a:p>
            <a:pPr lvl="1"/>
            <a:r>
              <a:rPr lang="ja-JP" altLang="en-US" dirty="0"/>
              <a:t>ドイツ語</a:t>
            </a:r>
            <a:endParaRPr lang="en-US" altLang="ja-JP" dirty="0"/>
          </a:p>
          <a:p>
            <a:r>
              <a:rPr lang="ja-JP" altLang="en-US" dirty="0"/>
              <a:t>英語も例外に注意</a:t>
            </a:r>
            <a:endParaRPr lang="en-US" altLang="ja-JP" dirty="0"/>
          </a:p>
          <a:p>
            <a:pPr lvl="1"/>
            <a:r>
              <a:rPr lang="en-US" altLang="ja-JP" dirty="0"/>
              <a:t>“San Francisco”</a:t>
            </a:r>
            <a:r>
              <a:rPr lang="ja-JP" altLang="en-US" dirty="0"/>
              <a:t>で</a:t>
            </a:r>
            <a:r>
              <a:rPr lang="en-US" altLang="ja-JP" dirty="0"/>
              <a:t>1</a:t>
            </a:r>
            <a:r>
              <a:rPr lang="ja-JP" altLang="en-US" dirty="0"/>
              <a:t>単語</a:t>
            </a:r>
            <a:endParaRPr lang="en-US" altLang="ja-JP" dirty="0"/>
          </a:p>
          <a:p>
            <a:pPr lvl="1"/>
            <a:r>
              <a:rPr lang="en-US" altLang="ja-JP" dirty="0"/>
              <a:t>”#</a:t>
            </a:r>
            <a:r>
              <a:rPr lang="en-US" altLang="ja-JP" dirty="0" err="1"/>
              <a:t>ILoveDeepLearning</a:t>
            </a:r>
            <a:r>
              <a:rPr lang="en-US" altLang="ja-JP" dirty="0"/>
              <a:t>”</a:t>
            </a:r>
            <a:r>
              <a:rPr lang="ja-JP" altLang="en-US" dirty="0"/>
              <a:t>は複数単語</a:t>
            </a:r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16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1292AC-1ECC-437A-AB94-C6EC7288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言語ごとの前処理の対策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7AE43D-6A38-42CF-BF4C-3CF29A3F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スペースを文字と同等に扱う教師なし学習 </a:t>
            </a:r>
            <a:r>
              <a:rPr kumimoji="1" lang="en-US" altLang="ja-JP" dirty="0"/>
              <a:t>[6]</a:t>
            </a:r>
          </a:p>
          <a:p>
            <a:pPr lvl="1"/>
            <a:r>
              <a:rPr lang="ja-JP" altLang="en-US" dirty="0"/>
              <a:t>言語に依存しない形でテキストをサブワードレベルでトークン・デトークン化</a:t>
            </a:r>
            <a:endParaRPr lang="en-US" altLang="ja-JP" dirty="0"/>
          </a:p>
          <a:p>
            <a:pPr lvl="1"/>
            <a:r>
              <a:rPr kumimoji="1" lang="en-US" altLang="ja-JP" dirty="0"/>
              <a:t>smart </a:t>
            </a:r>
            <a:r>
              <a:rPr kumimoji="1" lang="ja-JP" altLang="en-US" dirty="0"/>
              <a:t>と </a:t>
            </a:r>
            <a:r>
              <a:rPr kumimoji="1" lang="en-US" altLang="ja-JP" dirty="0" err="1"/>
              <a:t>est</a:t>
            </a:r>
            <a:r>
              <a:rPr kumimoji="1" lang="en-US" altLang="ja-JP" dirty="0"/>
              <a:t> </a:t>
            </a:r>
            <a:r>
              <a:rPr kumimoji="1" lang="ja-JP" altLang="en-US" dirty="0"/>
              <a:t>から </a:t>
            </a:r>
            <a:r>
              <a:rPr kumimoji="1" lang="en-US" altLang="ja-JP" dirty="0"/>
              <a:t>smartest </a:t>
            </a:r>
            <a:r>
              <a:rPr kumimoji="1" lang="ja-JP" altLang="en-US" dirty="0"/>
              <a:t>を予測可能</a:t>
            </a:r>
            <a:endParaRPr kumimoji="1" lang="en-US" altLang="ja-JP" dirty="0"/>
          </a:p>
          <a:p>
            <a:pPr lvl="1"/>
            <a:r>
              <a:rPr lang="en-US" altLang="ja-JP" dirty="0"/>
              <a:t>Google</a:t>
            </a:r>
            <a:r>
              <a:rPr lang="ja-JP" altLang="en-US" dirty="0"/>
              <a:t>の</a:t>
            </a:r>
            <a:r>
              <a:rPr lang="en-US" altLang="ja-JP" dirty="0" err="1"/>
              <a:t>SentencePiece</a:t>
            </a:r>
            <a:r>
              <a:rPr lang="ja-JP" altLang="en-US" dirty="0"/>
              <a:t>プロジェクトがオープンソース化</a:t>
            </a:r>
            <a:endParaRPr lang="en-US" altLang="ja-JP" dirty="0"/>
          </a:p>
          <a:p>
            <a:r>
              <a:rPr lang="ja-JP" altLang="en-US" dirty="0"/>
              <a:t>バイトペアエンコーディング </a:t>
            </a:r>
            <a:r>
              <a:rPr lang="en-US" altLang="ja-JP" dirty="0"/>
              <a:t>[7]</a:t>
            </a:r>
          </a:p>
          <a:p>
            <a:pPr lvl="1"/>
            <a:r>
              <a:rPr kumimoji="1" lang="ja-JP" altLang="en-US" dirty="0"/>
              <a:t>少し前のサブワードエンコーディング</a:t>
            </a:r>
            <a:endParaRPr kumimoji="1" lang="en-US" altLang="ja-JP" dirty="0"/>
          </a:p>
          <a:p>
            <a:pPr lvl="1"/>
            <a:r>
              <a:rPr lang="ja-JP" altLang="en-US" dirty="0"/>
              <a:t>ワードピースを含むトークン化を</a:t>
            </a:r>
            <a:r>
              <a:rPr lang="en-US" altLang="ja-JP" dirty="0"/>
              <a:t>TensorFlow</a:t>
            </a:r>
            <a:r>
              <a:rPr lang="ja-JP" altLang="en-US" dirty="0"/>
              <a:t>で利用可能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04DE6A-B158-496A-9076-1BE9E0F985E3}"/>
              </a:ext>
            </a:extLst>
          </p:cNvPr>
          <p:cNvSpPr txBox="1"/>
          <p:nvPr/>
        </p:nvSpPr>
        <p:spPr>
          <a:xfrm>
            <a:off x="1361087" y="5667134"/>
            <a:ext cx="8531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[6] T. Kudo, 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 err="1">
                <a:effectLst/>
              </a:rPr>
              <a:t>Subword</a:t>
            </a:r>
            <a:r>
              <a:rPr lang="en-US" altLang="ja-JP" sz="1200" dirty="0">
                <a:effectLst/>
              </a:rPr>
              <a:t> Regularization: Improving Neural Network Translation Models with Multiple </a:t>
            </a:r>
            <a:r>
              <a:rPr lang="en-US" altLang="ja-JP" sz="1200" dirty="0" err="1">
                <a:effectLst/>
              </a:rPr>
              <a:t>Subword</a:t>
            </a:r>
            <a:r>
              <a:rPr lang="en-US" altLang="ja-JP" sz="1200" dirty="0">
                <a:effectLst/>
              </a:rPr>
              <a:t> Candidates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, </a:t>
            </a:r>
          </a:p>
          <a:p>
            <a:r>
              <a:rPr lang="en-US" altLang="ja-JP" sz="1200" i="1" dirty="0">
                <a:effectLst/>
              </a:rPr>
              <a:t>     arXiv:1804.10959 [cs]</a:t>
            </a:r>
            <a:r>
              <a:rPr lang="en-US" altLang="ja-JP" sz="1200" dirty="0">
                <a:effectLst/>
              </a:rPr>
              <a:t>, 4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2018, </a:t>
            </a:r>
            <a:r>
              <a:rPr lang="ja-JP" altLang="en-US" sz="1200" dirty="0">
                <a:effectLst/>
              </a:rPr>
              <a:t>参照</a:t>
            </a:r>
            <a:r>
              <a:rPr lang="en-US" altLang="ja-JP" sz="1200" dirty="0">
                <a:effectLst/>
              </a:rPr>
              <a:t>: 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03, 2021. [Online]. Available at: </a:t>
            </a:r>
            <a:r>
              <a:rPr lang="en-US" altLang="ja-JP" sz="1200" dirty="0">
                <a:effectLst/>
                <a:hlinkClick r:id="rId2"/>
              </a:rPr>
              <a:t>http://arxiv.org/abs/1804.10959</a:t>
            </a:r>
            <a:endParaRPr lang="en-US" altLang="ja-JP" sz="1200" dirty="0"/>
          </a:p>
          <a:p>
            <a:r>
              <a:rPr lang="en-US" altLang="ja-JP" sz="1200" dirty="0">
                <a:effectLst/>
              </a:rPr>
              <a:t>[7] R. </a:t>
            </a:r>
            <a:r>
              <a:rPr lang="en-US" altLang="ja-JP" sz="1200" dirty="0" err="1">
                <a:effectLst/>
              </a:rPr>
              <a:t>Sennrich</a:t>
            </a:r>
            <a:r>
              <a:rPr lang="en-US" altLang="ja-JP" sz="1200" dirty="0">
                <a:effectLst/>
              </a:rPr>
              <a:t>, B. Haddow</a:t>
            </a:r>
            <a:r>
              <a:rPr lang="ja-JP" altLang="en-US" sz="1200" dirty="0">
                <a:effectLst/>
              </a:rPr>
              <a:t>と</a:t>
            </a:r>
            <a:r>
              <a:rPr lang="en-US" altLang="ja-JP" sz="1200" dirty="0">
                <a:effectLst/>
              </a:rPr>
              <a:t>A. Birch, 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>
                <a:effectLst/>
              </a:rPr>
              <a:t>Neural Machine Translation of Rare Words with </a:t>
            </a:r>
            <a:r>
              <a:rPr lang="en-US" altLang="ja-JP" sz="1200" dirty="0" err="1">
                <a:effectLst/>
              </a:rPr>
              <a:t>Subword</a:t>
            </a:r>
            <a:r>
              <a:rPr lang="en-US" altLang="ja-JP" sz="1200" dirty="0">
                <a:effectLst/>
              </a:rPr>
              <a:t> Units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, </a:t>
            </a:r>
          </a:p>
          <a:p>
            <a:r>
              <a:rPr lang="en-US" altLang="ja-JP" sz="1200" i="1" dirty="0"/>
              <a:t>     </a:t>
            </a:r>
            <a:r>
              <a:rPr lang="en-US" altLang="ja-JP" sz="1200" i="1" dirty="0">
                <a:effectLst/>
              </a:rPr>
              <a:t>arXiv:1508.07909 [cs]</a:t>
            </a:r>
            <a:r>
              <a:rPr lang="en-US" altLang="ja-JP" sz="1200" dirty="0">
                <a:effectLst/>
              </a:rPr>
              <a:t>, 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2016, </a:t>
            </a:r>
            <a:r>
              <a:rPr lang="ja-JP" altLang="en-US" sz="1200" dirty="0">
                <a:effectLst/>
              </a:rPr>
              <a:t>参照</a:t>
            </a:r>
            <a:r>
              <a:rPr lang="en-US" altLang="ja-JP" sz="1200" dirty="0">
                <a:effectLst/>
              </a:rPr>
              <a:t>: 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03, 2021. [Online]. Available at: </a:t>
            </a:r>
            <a:r>
              <a:rPr lang="en-US" altLang="ja-JP" sz="1200" dirty="0">
                <a:effectLst/>
                <a:hlinkClick r:id="rId3"/>
              </a:rPr>
              <a:t>http://arxiv.org/abs/1508.07909</a:t>
            </a:r>
            <a:endParaRPr lang="en-US" altLang="ja-JP" sz="1200" dirty="0">
              <a:effectLst/>
            </a:endParaRPr>
          </a:p>
          <a:p>
            <a:endParaRPr lang="en-US" altLang="ja-JP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175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206D9F-39DE-49CE-ABF7-9DD0E953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TFDS</a:t>
            </a:r>
            <a:r>
              <a:rPr lang="ja-JP" altLang="en-US" dirty="0"/>
              <a:t>で</a:t>
            </a:r>
            <a:r>
              <a:rPr kumimoji="1" lang="en-US" altLang="ja-JP" dirty="0"/>
              <a:t>IMD</a:t>
            </a:r>
            <a:r>
              <a:rPr lang="en-US" altLang="ja-JP" dirty="0"/>
              <a:t>b</a:t>
            </a:r>
            <a:r>
              <a:rPr lang="ja-JP" altLang="en-US" dirty="0"/>
              <a:t>をロード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03FCE1-3C28-4B60-98D2-561F05599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TFDS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13</a:t>
            </a:r>
            <a:r>
              <a:rPr kumimoji="1" lang="ja-JP" altLang="en-US" dirty="0"/>
              <a:t>章）を使いつつ</a:t>
            </a:r>
            <a:br>
              <a:rPr kumimoji="1" lang="en-US" altLang="ja-JP" dirty="0"/>
            </a:br>
            <a:r>
              <a:rPr lang="ja-JP" altLang="en-US" dirty="0"/>
              <a:t>自前の</a:t>
            </a:r>
            <a:r>
              <a:rPr kumimoji="1" lang="ja-JP" altLang="en-US" dirty="0"/>
              <a:t>前処理を紹介していく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右はロードとそロード内容</a:t>
            </a:r>
            <a:endParaRPr kumimoji="1" lang="en-US" altLang="ja-JP" dirty="0"/>
          </a:p>
          <a:p>
            <a:pPr lvl="2"/>
            <a:r>
              <a:rPr lang="ja-JP" altLang="en-US" dirty="0"/>
              <a:t>訓練、テスト、不明のどれか</a:t>
            </a:r>
            <a:endParaRPr kumimoji="1" lang="en-US" altLang="ja-JP" dirty="0"/>
          </a:p>
          <a:p>
            <a:pPr lvl="2"/>
            <a:r>
              <a:rPr lang="ja-JP" altLang="en-US" dirty="0"/>
              <a:t>訓練データ </a:t>
            </a:r>
            <a:r>
              <a:rPr lang="en-US" altLang="ja-JP" dirty="0"/>
              <a:t>25000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テストデータ </a:t>
            </a:r>
            <a:r>
              <a:rPr lang="en-US" altLang="ja-JP" dirty="0"/>
              <a:t>25000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レビュー文とポジネガ</a:t>
            </a:r>
            <a:endParaRPr lang="en-US" altLang="ja-JP" dirty="0"/>
          </a:p>
          <a:p>
            <a:pPr lvl="2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ACCC46A-4AF7-4024-A3D2-55439AA0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4" y="1688691"/>
            <a:ext cx="5459581" cy="6633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7CA6A74-74BB-46E2-ACC6-388EAB80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4" y="2529039"/>
            <a:ext cx="5042806" cy="37480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0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13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127FE-FFF6-44E3-A55F-9CCF67C6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IMD</a:t>
            </a:r>
            <a:r>
              <a:rPr lang="en-US" altLang="ja-JP" dirty="0"/>
              <a:t>b</a:t>
            </a:r>
            <a:r>
              <a:rPr lang="ja-JP" altLang="en-US" dirty="0"/>
              <a:t>の前処理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5FEC43-0839-4594-B692-E23B89B36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先頭の</a:t>
            </a:r>
            <a:r>
              <a:rPr kumimoji="1" lang="en-US" altLang="ja-JP" dirty="0"/>
              <a:t>300</a:t>
            </a:r>
            <a:r>
              <a:rPr kumimoji="1" lang="ja-JP" altLang="en-US" dirty="0"/>
              <a:t>文字のみを用いる</a:t>
            </a:r>
            <a:endParaRPr kumimoji="1" lang="en-US" altLang="ja-JP" dirty="0"/>
          </a:p>
          <a:p>
            <a:pPr lvl="1"/>
            <a:r>
              <a:rPr lang="ja-JP" altLang="en-US" dirty="0"/>
              <a:t>時間の短縮</a:t>
            </a:r>
            <a:endParaRPr lang="en-US" altLang="ja-JP" dirty="0"/>
          </a:p>
          <a:p>
            <a:pPr lvl="1"/>
            <a:r>
              <a:rPr lang="ja-JP" altLang="en-US" dirty="0"/>
              <a:t>ポジネガは</a:t>
            </a:r>
            <a:r>
              <a:rPr lang="en-US" altLang="ja-JP" dirty="0"/>
              <a:t>300</a:t>
            </a:r>
            <a:r>
              <a:rPr lang="ja-JP" altLang="en-US" dirty="0"/>
              <a:t>文字あれば精度が出そう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正規表現で文字列を置換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改行をスペースに</a:t>
            </a:r>
            <a:endParaRPr kumimoji="1" lang="en-US" altLang="ja-JP" dirty="0"/>
          </a:p>
          <a:p>
            <a:pPr lvl="1"/>
            <a:r>
              <a:rPr lang="ja-JP" altLang="en-US" dirty="0"/>
              <a:t>英字と </a:t>
            </a:r>
            <a:r>
              <a:rPr lang="en-US" altLang="ja-JP" dirty="0"/>
              <a:t>’ </a:t>
            </a:r>
            <a:r>
              <a:rPr lang="ja-JP" altLang="en-US" dirty="0"/>
              <a:t>以外をスペースに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ja-JP" altLang="en-US" dirty="0"/>
              <a:t>スペース</a:t>
            </a:r>
            <a:r>
              <a:rPr kumimoji="1" lang="ja-JP" altLang="en-US" dirty="0"/>
              <a:t>で区切る（不調和テンソル化）</a:t>
            </a:r>
            <a:endParaRPr kumimoji="1" lang="en-US" altLang="ja-JP" dirty="0"/>
          </a:p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密テンソルにしつつ、</a:t>
            </a:r>
            <a:r>
              <a:rPr kumimoji="1" lang="en-US" altLang="ja-JP" dirty="0"/>
              <a:t>&lt;pad&gt;</a:t>
            </a:r>
            <a:r>
              <a:rPr kumimoji="1" lang="ja-JP" altLang="en-US" dirty="0"/>
              <a:t>で長さを統一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B20D60-5FD4-497A-AB82-69A65227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216" y="1688691"/>
            <a:ext cx="4700409" cy="45696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9901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0A0E5D-0FC9-40D1-AF20-2F3A0176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語彙の構築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38EEC-A36E-41A5-917B-DF8ED211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単語の出現頻度をカウント</a:t>
            </a:r>
            <a:endParaRPr kumimoji="1" lang="en-US" altLang="ja-JP" dirty="0"/>
          </a:p>
          <a:p>
            <a:pPr lvl="1"/>
            <a:r>
              <a:rPr lang="ja-JP" altLang="en-US" dirty="0"/>
              <a:t>最頻出</a:t>
            </a:r>
            <a:r>
              <a:rPr lang="en-US" altLang="ja-JP" dirty="0"/>
              <a:t>1</a:t>
            </a:r>
            <a:r>
              <a:rPr lang="ja-JP" altLang="en-US" dirty="0"/>
              <a:t>万語で概ね読めるので間引く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単語に</a:t>
            </a:r>
            <a:r>
              <a:rPr kumimoji="1" lang="en-US" altLang="ja-JP" dirty="0"/>
              <a:t>ID</a:t>
            </a:r>
            <a:r>
              <a:rPr kumimoji="1" lang="ja-JP" altLang="en-US" dirty="0"/>
              <a:t>を付与</a:t>
            </a:r>
            <a:endParaRPr kumimoji="1" lang="en-US" altLang="ja-JP" dirty="0"/>
          </a:p>
          <a:p>
            <a:pPr lvl="1"/>
            <a:r>
              <a:rPr lang="en-US" altLang="ja-JP" dirty="0"/>
              <a:t>1000</a:t>
            </a:r>
            <a:r>
              <a:rPr lang="ja-JP" altLang="en-US" dirty="0"/>
              <a:t>個の語彙外バケットで</a:t>
            </a:r>
            <a:br>
              <a:rPr lang="en-US" altLang="ja-JP" dirty="0"/>
            </a:br>
            <a:r>
              <a:rPr lang="ja-JP" altLang="en-US" dirty="0"/>
              <a:t>ルックアップテーブルを作成（</a:t>
            </a:r>
            <a:r>
              <a:rPr lang="en-US" altLang="ja-JP" dirty="0"/>
              <a:t>13</a:t>
            </a:r>
            <a:r>
              <a:rPr lang="ja-JP" altLang="en-US" dirty="0"/>
              <a:t>章）</a:t>
            </a:r>
            <a:endParaRPr lang="en-US" altLang="ja-JP" dirty="0"/>
          </a:p>
          <a:p>
            <a:pPr lvl="2"/>
            <a:r>
              <a:rPr lang="en-US" altLang="ja-JP" dirty="0" err="1"/>
              <a:t>f</a:t>
            </a:r>
            <a:r>
              <a:rPr kumimoji="1" lang="en-US" altLang="ja-JP" dirty="0" err="1"/>
              <a:t>aaaaaantastic</a:t>
            </a:r>
            <a:r>
              <a:rPr kumimoji="1" lang="ja-JP" altLang="en-US" dirty="0"/>
              <a:t>は</a:t>
            </a:r>
            <a:r>
              <a:rPr kumimoji="1" lang="en-US" altLang="ja-JP" dirty="0"/>
              <a:t>10000</a:t>
            </a:r>
            <a:r>
              <a:rPr lang="ja-JP" altLang="en-US" dirty="0"/>
              <a:t>を超える</a:t>
            </a:r>
            <a:r>
              <a:rPr lang="en-US" altLang="ja-JP" dirty="0"/>
              <a:t>ID</a:t>
            </a:r>
          </a:p>
          <a:p>
            <a:pPr marL="397800" indent="-457200">
              <a:buFont typeface="+mj-lt"/>
              <a:buAutoNum type="arabicPeriod"/>
            </a:pPr>
            <a:r>
              <a:rPr kumimoji="1" lang="en-US" altLang="ja-JP" dirty="0" err="1"/>
              <a:t>tft.compute_and_apply_vocabraly</a:t>
            </a:r>
            <a:r>
              <a:rPr kumimoji="1" lang="ja-JP" altLang="en-US" dirty="0"/>
              <a:t>メソッド</a:t>
            </a:r>
            <a:br>
              <a:rPr kumimoji="1" lang="en-US" altLang="ja-JP" dirty="0"/>
            </a:br>
            <a:r>
              <a:rPr kumimoji="1" lang="ja-JP" altLang="en-US" dirty="0"/>
              <a:t>で、より簡単にエンコードが可能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FCEEA5-BF02-49C8-9BD7-B65AC426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84" y="334099"/>
            <a:ext cx="5044616" cy="6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B81BB2-EB2F-4230-B72A-23BFD346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IMD</a:t>
            </a:r>
            <a:r>
              <a:rPr lang="en-US" altLang="ja-JP" dirty="0"/>
              <a:t>b</a:t>
            </a:r>
            <a:r>
              <a:rPr lang="ja-JP" altLang="en-US" dirty="0"/>
              <a:t>の訓練（準備）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A3F9BB-9382-4B5E-A974-98F90A5F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レビューをバッチに分割</a:t>
            </a:r>
            <a:endParaRPr kumimoji="1"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en-US" altLang="ja-JP" dirty="0"/>
              <a:t>preprocess</a:t>
            </a:r>
            <a:r>
              <a:rPr lang="ja-JP" altLang="en-US" dirty="0"/>
              <a:t>関数でバッチを</a:t>
            </a:r>
            <a:br>
              <a:rPr lang="en-US" altLang="ja-JP" dirty="0"/>
            </a:br>
            <a:r>
              <a:rPr lang="ja-JP" altLang="en-US" dirty="0"/>
              <a:t>単語の短いシーケンスに変換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ja-JP" altLang="en-US" dirty="0"/>
              <a:t>ルックアップテーブルで</a:t>
            </a:r>
            <a:br>
              <a:rPr lang="en-US" altLang="ja-JP" dirty="0"/>
            </a:br>
            <a:r>
              <a:rPr lang="ja-JP" altLang="en-US" dirty="0"/>
              <a:t>単語をエンコード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ja-JP" altLang="en-US" dirty="0"/>
              <a:t>次のバッチをプリフェッチ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97D5E63-5C75-4E83-B38F-71C0F219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26" y="1809991"/>
            <a:ext cx="6413354" cy="30958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7552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3230F-A6B8-4753-A0AF-A991C2B7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IMD</a:t>
            </a:r>
            <a:r>
              <a:rPr lang="en-US" altLang="ja-JP" dirty="0"/>
              <a:t>b</a:t>
            </a:r>
            <a:r>
              <a:rPr lang="ja-JP" altLang="en-US" dirty="0"/>
              <a:t>の訓練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661322-D548-4472-AFA6-EC21928E3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Embedding</a:t>
            </a:r>
            <a:r>
              <a:rPr kumimoji="1" lang="ja-JP" altLang="en-US" dirty="0"/>
              <a:t>層（</a:t>
            </a:r>
            <a:r>
              <a:rPr kumimoji="1" lang="en-US" altLang="ja-JP" dirty="0"/>
              <a:t>13</a:t>
            </a:r>
            <a:r>
              <a:rPr kumimoji="1" lang="ja-JP" altLang="en-US" dirty="0"/>
              <a:t>章）</a:t>
            </a:r>
            <a:endParaRPr kumimoji="1" lang="en-US" altLang="ja-JP" dirty="0"/>
          </a:p>
          <a:p>
            <a:pPr lvl="1"/>
            <a:r>
              <a:rPr lang="ja-JP" altLang="en-US" dirty="0"/>
              <a:t>単語</a:t>
            </a:r>
            <a:r>
              <a:rPr lang="en-US" altLang="ja-JP" dirty="0"/>
              <a:t>ID</a:t>
            </a:r>
            <a:r>
              <a:rPr lang="ja-JP" altLang="en-US" dirty="0"/>
              <a:t>を埋め込み行列に変換</a:t>
            </a:r>
            <a:endParaRPr lang="en-US" altLang="ja-JP" dirty="0"/>
          </a:p>
          <a:p>
            <a:pPr lvl="2"/>
            <a:r>
              <a:rPr lang="ja-JP" altLang="en-US" dirty="0"/>
              <a:t>単語</a:t>
            </a:r>
            <a:r>
              <a:rPr lang="en-US" altLang="ja-JP" dirty="0"/>
              <a:t>ID</a:t>
            </a:r>
            <a:r>
              <a:rPr lang="ja-JP" altLang="en-US" dirty="0"/>
              <a:t>ごとに</a:t>
            </a:r>
            <a:r>
              <a:rPr lang="en-US" altLang="ja-JP" dirty="0"/>
              <a:t>1</a:t>
            </a:r>
            <a:r>
              <a:rPr lang="ja-JP" altLang="en-US" dirty="0"/>
              <a:t>行</a:t>
            </a:r>
            <a:endParaRPr lang="en-US" altLang="ja-JP" dirty="0"/>
          </a:p>
          <a:p>
            <a:pPr lvl="2"/>
            <a:r>
              <a:rPr lang="ja-JP" altLang="en-US" dirty="0"/>
              <a:t>埋め込み次元ごとに</a:t>
            </a:r>
            <a:r>
              <a:rPr lang="en-US" altLang="ja-JP" dirty="0"/>
              <a:t>1</a:t>
            </a:r>
            <a:r>
              <a:rPr lang="ja-JP" altLang="en-US" dirty="0"/>
              <a:t>列</a:t>
            </a:r>
            <a:endParaRPr lang="en-US" altLang="ja-JP" dirty="0"/>
          </a:p>
          <a:p>
            <a:pPr lvl="2"/>
            <a:r>
              <a:rPr lang="ja-JP" altLang="en-US" dirty="0"/>
              <a:t>サイズは要調節</a:t>
            </a:r>
            <a:endParaRPr lang="en-US" altLang="ja-JP" dirty="0"/>
          </a:p>
          <a:p>
            <a:pPr lvl="1"/>
            <a:r>
              <a:rPr lang="ja-JP" altLang="en-US" dirty="0"/>
              <a:t>埋め込みサイズを入力する必要あり</a:t>
            </a:r>
            <a:endParaRPr lang="en-US" altLang="ja-JP" dirty="0"/>
          </a:p>
          <a:p>
            <a:r>
              <a:rPr lang="ja-JP" altLang="en-US" dirty="0"/>
              <a:t>最後のタイムステップの出力を返す</a:t>
            </a:r>
            <a:r>
              <a:rPr lang="en-US" altLang="ja-JP" dirty="0"/>
              <a:t>GRU</a:t>
            </a:r>
            <a:r>
              <a:rPr lang="ja-JP" altLang="en-US" dirty="0"/>
              <a:t>層</a:t>
            </a:r>
            <a:endParaRPr lang="en-US" altLang="ja-JP" dirty="0"/>
          </a:p>
          <a:p>
            <a:r>
              <a:rPr lang="ja-JP" altLang="en-US" dirty="0"/>
              <a:t>ポジネガの推定確率のためのシグモイド活性化関数 ∈</a:t>
            </a:r>
            <a:r>
              <a:rPr lang="en-US" altLang="ja-JP" dirty="0"/>
              <a:t>(0, 1)</a:t>
            </a:r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FE54321-552D-45B7-934C-F80159F6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17" y="1249258"/>
            <a:ext cx="6574433" cy="28746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3234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02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5CBF70-2867-40E4-ABC0-6602490B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マスキング </a:t>
            </a:r>
            <a:r>
              <a:rPr kumimoji="1" lang="en-US" altLang="ja-JP" dirty="0"/>
              <a:t>1/2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0FD7B4-430B-4047-B3CB-8FA758BED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パディングトークン（単語</a:t>
            </a:r>
            <a:r>
              <a:rPr lang="en-US" altLang="ja-JP" dirty="0"/>
              <a:t>ID=0</a:t>
            </a:r>
            <a:r>
              <a:rPr lang="ja-JP" altLang="en-US" dirty="0"/>
              <a:t>）の無視を学習する必要あり</a:t>
            </a:r>
            <a:endParaRPr lang="en-US" altLang="ja-JP" dirty="0"/>
          </a:p>
          <a:p>
            <a:pPr lvl="1"/>
            <a:r>
              <a:rPr kumimoji="1" lang="ja-JP" altLang="en-US" dirty="0"/>
              <a:t>意味のあるデータを見てほしい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Embedding</a:t>
            </a:r>
            <a:r>
              <a:rPr kumimoji="1" lang="ja-JP" altLang="en-US" dirty="0"/>
              <a:t>層で</a:t>
            </a:r>
            <a:r>
              <a:rPr kumimoji="1" lang="en-US" altLang="ja-JP" dirty="0" err="1"/>
              <a:t>mask_zero</a:t>
            </a:r>
            <a:r>
              <a:rPr kumimoji="1" lang="en-US" altLang="ja-JP" dirty="0"/>
              <a:t> = True</a:t>
            </a:r>
          </a:p>
          <a:p>
            <a:pPr lvl="2"/>
            <a:r>
              <a:rPr lang="en-US" altLang="ja-JP" dirty="0"/>
              <a:t>Embedding</a:t>
            </a:r>
            <a:r>
              <a:rPr lang="ja-JP" altLang="en-US" dirty="0"/>
              <a:t>層</a:t>
            </a:r>
            <a:r>
              <a:rPr lang="en-US" altLang="ja-JP" dirty="0"/>
              <a:t> = </a:t>
            </a:r>
            <a:r>
              <a:rPr lang="en-US" altLang="ja-JP" dirty="0" err="1"/>
              <a:t>keras.backend.not_equal</a:t>
            </a:r>
            <a:r>
              <a:rPr lang="en-US" altLang="ja-JP" dirty="0"/>
              <a:t>(inputs, 0) </a:t>
            </a:r>
            <a:r>
              <a:rPr lang="ja-JP" altLang="en-US" dirty="0"/>
              <a:t>な</a:t>
            </a:r>
            <a:r>
              <a:rPr lang="ja-JP" altLang="en-US" b="1" dirty="0"/>
              <a:t>マスクテンソル</a:t>
            </a:r>
            <a:r>
              <a:rPr lang="ja-JP" altLang="en-US" dirty="0"/>
              <a:t>を作る</a:t>
            </a:r>
            <a:endParaRPr lang="en-US" altLang="ja-JP" dirty="0"/>
          </a:p>
          <a:p>
            <a:pPr lvl="3"/>
            <a:r>
              <a:rPr lang="ja-JP" altLang="en-US" dirty="0"/>
              <a:t>入力と同じ形の論理テンソル</a:t>
            </a:r>
            <a:endParaRPr lang="en-US" altLang="ja-JP" dirty="0"/>
          </a:p>
          <a:p>
            <a:pPr lvl="3"/>
            <a:r>
              <a:rPr lang="ja-JP" altLang="en-US" dirty="0"/>
              <a:t>単語</a:t>
            </a:r>
            <a:r>
              <a:rPr lang="en-US" altLang="ja-JP" dirty="0"/>
              <a:t>ID </a:t>
            </a:r>
            <a:r>
              <a:rPr lang="ja-JP" altLang="en-US" dirty="0"/>
              <a:t>＝０なら</a:t>
            </a:r>
            <a:r>
              <a:rPr lang="en-US" altLang="ja-JP" dirty="0"/>
              <a:t>False, </a:t>
            </a:r>
            <a:r>
              <a:rPr lang="ja-JP" altLang="en-US" dirty="0"/>
              <a:t>単語</a:t>
            </a:r>
            <a:r>
              <a:rPr lang="en-US" altLang="ja-JP" dirty="0"/>
              <a:t>ID !</a:t>
            </a:r>
            <a:r>
              <a:rPr lang="ja-JP" altLang="en-US" dirty="0"/>
              <a:t>＝０なら</a:t>
            </a:r>
            <a:r>
              <a:rPr lang="en-US" altLang="ja-JP" dirty="0"/>
              <a:t>True</a:t>
            </a:r>
          </a:p>
          <a:p>
            <a:pPr lvl="3"/>
            <a:r>
              <a:rPr lang="ja-JP" altLang="en-US" dirty="0"/>
              <a:t>後続の層に継承（時間次元が不変な限り）</a:t>
            </a:r>
            <a:endParaRPr lang="en-US" altLang="ja-JP" dirty="0"/>
          </a:p>
          <a:p>
            <a:pPr lvl="4"/>
            <a:r>
              <a:rPr lang="en-US" altLang="ja-JP" dirty="0" err="1"/>
              <a:t>return_sequence</a:t>
            </a:r>
            <a:r>
              <a:rPr lang="en-US" altLang="ja-JP" dirty="0"/>
              <a:t>=False</a:t>
            </a:r>
            <a:r>
              <a:rPr lang="ja-JP" altLang="en-US" dirty="0"/>
              <a:t>の</a:t>
            </a:r>
            <a:r>
              <a:rPr lang="en-US" altLang="ja-JP" dirty="0"/>
              <a:t>GRU</a:t>
            </a:r>
            <a:r>
              <a:rPr lang="ja-JP" altLang="en-US" dirty="0"/>
              <a:t>層の後には継承されない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49580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330B52-ACB1-4983-9221-73701E3D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マスキング </a:t>
            </a:r>
            <a:r>
              <a:rPr kumimoji="1" lang="en-US" altLang="ja-JP" dirty="0"/>
              <a:t>2/2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EEC82-AD58-4004-8035-8C8B51877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一般に、マスクされた（マスクが</a:t>
            </a:r>
            <a:r>
              <a:rPr lang="en-US" altLang="ja-JP" dirty="0"/>
              <a:t>False</a:t>
            </a:r>
            <a:r>
              <a:rPr lang="ja-JP" altLang="en-US" dirty="0"/>
              <a:t>な）タイムステップは無視</a:t>
            </a:r>
            <a:endParaRPr lang="en-US" altLang="ja-JP" dirty="0"/>
          </a:p>
          <a:p>
            <a:pPr lvl="1"/>
            <a:r>
              <a:rPr lang="ja-JP" altLang="en-US" dirty="0"/>
              <a:t>再帰層では、マスクされたタイムステップの前のタイムステップの出力を見る</a:t>
            </a:r>
            <a:endParaRPr lang="en-US" altLang="ja-JP" dirty="0"/>
          </a:p>
          <a:p>
            <a:pPr lvl="1"/>
            <a:r>
              <a:rPr kumimoji="1" lang="ja-JP" altLang="en-US" dirty="0"/>
              <a:t>マスクは損失関数にも適用される</a:t>
            </a:r>
            <a:endParaRPr kumimoji="1" lang="en-US" altLang="ja-JP" dirty="0"/>
          </a:p>
          <a:p>
            <a:r>
              <a:rPr lang="en-US" altLang="ja-JP" dirty="0"/>
              <a:t>NVIDIA</a:t>
            </a:r>
            <a:r>
              <a:rPr lang="ja-JP" altLang="en-US" dirty="0"/>
              <a:t>の</a:t>
            </a:r>
            <a:r>
              <a:rPr lang="en-US" altLang="ja-JP" dirty="0" err="1"/>
              <a:t>cuDNN</a:t>
            </a:r>
            <a:r>
              <a:rPr lang="ja-JP" altLang="en-US" dirty="0"/>
              <a:t>ライブラリなどはマスク非対応</a:t>
            </a:r>
            <a:endParaRPr lang="en-US" altLang="ja-JP" dirty="0"/>
          </a:p>
          <a:p>
            <a:pPr lvl="1"/>
            <a:r>
              <a:rPr kumimoji="1" lang="ja-JP" altLang="en-US" dirty="0"/>
              <a:t>全ての層でマスクが対応している必要がある</a:t>
            </a:r>
            <a:endParaRPr kumimoji="1" lang="en-US" altLang="ja-JP" dirty="0"/>
          </a:p>
          <a:p>
            <a:pPr lvl="1"/>
            <a:r>
              <a:rPr lang="ja-JP" altLang="en-US" dirty="0"/>
              <a:t>関数型</a:t>
            </a:r>
            <a:r>
              <a:rPr lang="en-US" altLang="ja-JP" dirty="0"/>
              <a:t>API</a:t>
            </a:r>
            <a:r>
              <a:rPr lang="ja-JP" altLang="en-US" dirty="0"/>
              <a:t>で手作業で実装することも</a:t>
            </a:r>
            <a:br>
              <a:rPr lang="en-US" altLang="ja-JP" dirty="0"/>
            </a:br>
            <a:r>
              <a:rPr lang="ja-JP" altLang="en-US" dirty="0"/>
              <a:t>（右のコード）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E60519-5723-415B-B40C-169439FF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87" y="4088040"/>
            <a:ext cx="5042647" cy="22256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7213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E8615-861F-4FBA-B341-447E79E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IMDb</a:t>
            </a:r>
            <a:r>
              <a:rPr kumimoji="1" lang="ja-JP" altLang="en-US" dirty="0"/>
              <a:t>でのマスキング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6E58AC-142D-4746-9063-2E7790C1B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数エポックで精度が向上</a:t>
            </a:r>
            <a:endParaRPr kumimoji="1" lang="en-US" altLang="ja-JP" dirty="0"/>
          </a:p>
          <a:p>
            <a:r>
              <a:rPr kumimoji="1" lang="en-US" altLang="ja-JP" dirty="0" err="1"/>
              <a:t>Tnsorboard</a:t>
            </a:r>
            <a:r>
              <a:rPr lang="en-US" altLang="ja-JP" dirty="0"/>
              <a:t>()</a:t>
            </a:r>
            <a:r>
              <a:rPr kumimoji="1" lang="ja-JP" altLang="en-US" dirty="0"/>
              <a:t>コールバックで学習の可視化が可能</a:t>
            </a:r>
            <a:endParaRPr kumimoji="1" lang="en-US" altLang="ja-JP" dirty="0"/>
          </a:p>
          <a:p>
            <a:pPr lvl="1"/>
            <a:r>
              <a:rPr lang="ja-JP" altLang="en-US" dirty="0"/>
              <a:t>単語がポジネガに動く様子</a:t>
            </a:r>
            <a:endParaRPr kumimoji="1" lang="en-US" altLang="ja-JP" dirty="0"/>
          </a:p>
          <a:p>
            <a:pPr lvl="1"/>
            <a:r>
              <a:rPr lang="en-US" altLang="ja-JP" dirty="0"/>
              <a:t>“good” </a:t>
            </a:r>
            <a:r>
              <a:rPr lang="ja-JP" altLang="en-US" dirty="0"/>
              <a:t>が </a:t>
            </a:r>
            <a:r>
              <a:rPr lang="en-US" altLang="ja-JP" dirty="0"/>
              <a:t>“not good” </a:t>
            </a:r>
            <a:r>
              <a:rPr lang="ja-JP" altLang="en-US" dirty="0"/>
              <a:t>と使われてネガティブになることがわかる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9113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94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E9988-5318-441F-A0B9-307748B6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学習済み埋め込みの再利用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0DDE7C-1007-4D65-8911-26AEEF116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モジュール</a:t>
            </a:r>
            <a:r>
              <a:rPr kumimoji="1" lang="ja-JP" altLang="en-US" dirty="0"/>
              <a:t>：再利用可能なコンポーネント</a:t>
            </a:r>
            <a:endParaRPr kumimoji="1" lang="en-US" altLang="ja-JP" dirty="0"/>
          </a:p>
          <a:p>
            <a:r>
              <a:rPr lang="en-US" altLang="ja-JP" dirty="0"/>
              <a:t>TF Hub</a:t>
            </a:r>
            <a:r>
              <a:rPr lang="ja-JP" altLang="en-US" dirty="0"/>
              <a:t>リポジトリからコードをコピペしてダウンロード</a:t>
            </a:r>
            <a:endParaRPr lang="en-US" altLang="ja-JP" dirty="0"/>
          </a:p>
          <a:p>
            <a:pPr lvl="1"/>
            <a:r>
              <a:rPr lang="en-US" altLang="ja-JP" dirty="0"/>
              <a:t>TF2</a:t>
            </a:r>
            <a:r>
              <a:rPr lang="ja-JP" altLang="en-US" dirty="0"/>
              <a:t>に非対応なものも</a:t>
            </a:r>
            <a:endParaRPr lang="en-US" altLang="ja-JP" dirty="0"/>
          </a:p>
          <a:p>
            <a:r>
              <a:rPr lang="ja-JP" altLang="en-US" dirty="0"/>
              <a:t>作ったモデルで</a:t>
            </a:r>
            <a:br>
              <a:rPr lang="en-US" altLang="ja-JP" dirty="0"/>
            </a:br>
            <a:r>
              <a:rPr lang="en-US" altLang="ja-JP" dirty="0"/>
              <a:t>nnlm-en-dim50</a:t>
            </a:r>
            <a:r>
              <a:rPr lang="ja-JP" altLang="en-US" dirty="0"/>
              <a:t>文埋め込み</a:t>
            </a:r>
            <a:br>
              <a:rPr lang="en-US" altLang="ja-JP" dirty="0"/>
            </a:br>
            <a:r>
              <a:rPr lang="ja-JP" altLang="en-US" dirty="0"/>
              <a:t>モジュール</a:t>
            </a:r>
            <a:r>
              <a:rPr lang="en-US" altLang="ja-JP" dirty="0"/>
              <a:t>Ver.1</a:t>
            </a:r>
            <a:r>
              <a:rPr lang="ja-JP" altLang="en-US" dirty="0"/>
              <a:t>を再利用（右）</a:t>
            </a:r>
            <a:endParaRPr lang="en-US" altLang="ja-JP" dirty="0"/>
          </a:p>
          <a:p>
            <a:pPr lvl="1"/>
            <a:r>
              <a:rPr lang="ja-JP" altLang="en-US" dirty="0"/>
              <a:t>埋め込み行列が</a:t>
            </a:r>
            <a:r>
              <a:rPr lang="en-US" altLang="ja-JP" dirty="0"/>
              <a:t>70</a:t>
            </a:r>
            <a:r>
              <a:rPr lang="ja-JP" altLang="en-US" dirty="0"/>
              <a:t>億語で学習済み</a:t>
            </a:r>
            <a:endParaRPr lang="en-US" altLang="ja-JP" dirty="0"/>
          </a:p>
          <a:p>
            <a:pPr lvl="1"/>
            <a:r>
              <a:rPr lang="en-US" altLang="ja-JP" dirty="0"/>
              <a:t>trainable=True</a:t>
            </a:r>
            <a:r>
              <a:rPr lang="ja-JP" altLang="en-US" dirty="0"/>
              <a:t>で再訓練可能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959DB8-EE00-4F34-89F7-92DC7532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19" y="3014254"/>
            <a:ext cx="6151127" cy="33430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397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B5E55A-8B76-42D8-B5FC-2056B4D3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文字</a:t>
            </a:r>
            <a:r>
              <a:rPr lang="en-US" altLang="ja-JP" dirty="0"/>
              <a:t>RNN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9E3FFD-89A4-42E2-BF83-4DEB6DCD2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ある文を学習し、任意の文の次の文字を予測</a:t>
            </a:r>
            <a:endParaRPr kumimoji="1" lang="en-US" altLang="ja-JP" dirty="0"/>
          </a:p>
          <a:p>
            <a:r>
              <a:rPr lang="ja-JP" altLang="en-US" dirty="0"/>
              <a:t>例）</a:t>
            </a:r>
            <a:r>
              <a:rPr lang="en-US" altLang="ja-JP" dirty="0" err="1"/>
              <a:t>Andraj</a:t>
            </a:r>
            <a:r>
              <a:rPr lang="en-US" altLang="ja-JP" dirty="0"/>
              <a:t> </a:t>
            </a:r>
            <a:r>
              <a:rPr lang="en-US" altLang="ja-JP" dirty="0" err="1"/>
              <a:t>Karpathy</a:t>
            </a:r>
            <a:r>
              <a:rPr lang="ja-JP" altLang="en-US" dirty="0"/>
              <a:t>ら</a:t>
            </a:r>
            <a:r>
              <a:rPr kumimoji="1" lang="en-US" altLang="ja-JP" dirty="0"/>
              <a:t>[2] </a:t>
            </a:r>
            <a:r>
              <a:rPr lang="ja-JP" altLang="en-US" dirty="0"/>
              <a:t>による</a:t>
            </a:r>
            <a:r>
              <a:rPr kumimoji="1" lang="ja-JP" altLang="en-US" dirty="0"/>
              <a:t>シェイクスピア風テキスト</a:t>
            </a:r>
            <a:br>
              <a:rPr kumimoji="1" lang="en-US" altLang="ja-JP" dirty="0"/>
            </a:br>
            <a:br>
              <a:rPr kumimoji="1" lang="en-US" altLang="ja-JP" dirty="0"/>
            </a:br>
            <a:br>
              <a:rPr kumimoji="1" lang="en-US" altLang="ja-JP" dirty="0"/>
            </a:br>
            <a:br>
              <a:rPr kumimoji="1" lang="en-US" altLang="ja-JP" dirty="0"/>
            </a:br>
            <a:br>
              <a:rPr kumimoji="1" lang="en-US" altLang="ja-JP" dirty="0"/>
            </a:br>
            <a:endParaRPr kumimoji="1" lang="en-US" altLang="ja-JP" dirty="0"/>
          </a:p>
          <a:p>
            <a:pPr lvl="1"/>
            <a:r>
              <a:rPr kumimoji="1" lang="ja-JP" altLang="en-US" dirty="0"/>
              <a:t>名作でないが、</a:t>
            </a:r>
            <a:r>
              <a:rPr lang="ja-JP" altLang="en-US" dirty="0"/>
              <a:t>単語・文法・句読点が概ね正しい</a:t>
            </a:r>
            <a:endParaRPr kumimoji="1"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44DD74-03D5-44BD-817E-DB86DC533F03}"/>
              </a:ext>
            </a:extLst>
          </p:cNvPr>
          <p:cNvSpPr/>
          <p:nvPr/>
        </p:nvSpPr>
        <p:spPr>
          <a:xfrm>
            <a:off x="1065475" y="3078117"/>
            <a:ext cx="5756744" cy="20991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PANDARUS: 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Alas, I think he shall be come approached and the day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little </a:t>
            </a:r>
            <a:r>
              <a:rPr kumimoji="1" lang="en-US" altLang="ja-JP" u="wavy" dirty="0" err="1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srain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would be </a:t>
            </a:r>
            <a:r>
              <a:rPr kumimoji="1"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attain</a:t>
            </a:r>
            <a:r>
              <a:rPr kumimoji="1" lang="en-US" altLang="ja-JP" u="wavy" dirty="0" err="1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’d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being never fed,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who is but a chain and subjects of his death,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should not sleep.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34D012-B9D0-46F9-A94E-5C2FD0B4F43E}"/>
              </a:ext>
            </a:extLst>
          </p:cNvPr>
          <p:cNvSpPr/>
          <p:nvPr/>
        </p:nvSpPr>
        <p:spPr>
          <a:xfrm>
            <a:off x="7193693" y="3070165"/>
            <a:ext cx="4705092" cy="20991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パンダロス（人名）：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哀しいかな、彼が近づいてきて小さな</a:t>
            </a:r>
            <a:r>
              <a:rPr kumimoji="1" lang="en-US" altLang="ja-JP" u="wavy" dirty="0" err="1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srain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が食べ</a:t>
            </a:r>
            <a:r>
              <a:rPr kumimoji="1" lang="ja-JP" altLang="en-US" u="wavy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られ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なくなる日が来ると思うと、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誰もが彼の死の鎖と臣下になってしまい、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私は眠れない。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1D9BAD-9CBC-4EF4-804D-1A9BAFA7CE28}"/>
              </a:ext>
            </a:extLst>
          </p:cNvPr>
          <p:cNvSpPr txBox="1"/>
          <p:nvPr/>
        </p:nvSpPr>
        <p:spPr>
          <a:xfrm>
            <a:off x="1068662" y="6177799"/>
            <a:ext cx="10054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[2]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>
                <a:effectLst/>
              </a:rPr>
              <a:t>The Unreasonable Effectiveness of Recurrent Neural Networks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. </a:t>
            </a:r>
            <a:r>
              <a:rPr lang="en-US" altLang="ja-JP" sz="1200" dirty="0">
                <a:effectLst/>
                <a:hlinkClick r:id="rId3"/>
              </a:rPr>
              <a:t>http://karpathy.github.io/2015/05/21/rnn-effectiveness/</a:t>
            </a:r>
            <a:r>
              <a:rPr lang="en-US" altLang="ja-JP" sz="1200" dirty="0">
                <a:effectLst/>
              </a:rPr>
              <a:t> (</a:t>
            </a:r>
            <a:r>
              <a:rPr lang="ja-JP" altLang="en-US" sz="1200" dirty="0">
                <a:effectLst/>
              </a:rPr>
              <a:t>参照 </a:t>
            </a:r>
            <a:r>
              <a:rPr lang="en-US" altLang="ja-JP" sz="1200" dirty="0">
                <a:effectLst/>
              </a:rPr>
              <a:t>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02, 2021).</a:t>
            </a:r>
          </a:p>
        </p:txBody>
      </p:sp>
    </p:spTree>
    <p:extLst>
      <p:ext uri="{BB962C8B-B14F-4D97-AF65-F5344CB8AC3E}">
        <p14:creationId xmlns:p14="http://schemas.microsoft.com/office/powerpoint/2010/main" val="1934124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988855-EF1F-47EE-AB2D-30FF1E77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得たモデルを訓練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7BB817-37E0-4D20-8D57-0A942C31E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再利用前と同様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BF6211-A666-4198-B44A-A7EC5E1C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76" y="2620342"/>
            <a:ext cx="10485784" cy="32434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85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21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14410AA-332A-4064-9B04-17592A2D4B93}"/>
              </a:ext>
            </a:extLst>
          </p:cNvPr>
          <p:cNvSpPr/>
          <p:nvPr/>
        </p:nvSpPr>
        <p:spPr>
          <a:xfrm>
            <a:off x="1431235" y="5703032"/>
            <a:ext cx="1820848" cy="471934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07B1BE9-DB73-4BD6-9EA2-9ABB2CFA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訓練セットの作成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C116E3-0E28-4AE7-BADB-B02CEFBF5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作品を取得</a:t>
            </a:r>
            <a:endParaRPr lang="en-US" altLang="ja-JP" dirty="0"/>
          </a:p>
          <a:p>
            <a:pPr lvl="1"/>
            <a:r>
              <a:rPr kumimoji="1" lang="en-US" altLang="ja-JP" dirty="0" err="1"/>
              <a:t>Keras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get_file</a:t>
            </a:r>
            <a:r>
              <a:rPr kumimoji="1" lang="ja-JP" altLang="en-US" dirty="0"/>
              <a:t>メソッド</a:t>
            </a:r>
            <a:endParaRPr kumimoji="1" lang="en-US" altLang="ja-JP" dirty="0"/>
          </a:p>
          <a:p>
            <a:r>
              <a:rPr lang="ja-JP" altLang="en-US" dirty="0"/>
              <a:t>文字を整数にエンコード</a:t>
            </a:r>
            <a:endParaRPr lang="en-US" altLang="ja-JP" dirty="0"/>
          </a:p>
          <a:p>
            <a:pPr lvl="1"/>
            <a:r>
              <a:rPr kumimoji="1" lang="en-US" altLang="ja-JP" dirty="0" err="1"/>
              <a:t>Keras</a:t>
            </a:r>
            <a:r>
              <a:rPr kumimoji="1" lang="ja-JP" altLang="en-US" dirty="0"/>
              <a:t>の</a:t>
            </a:r>
            <a:r>
              <a:rPr kumimoji="1" lang="en-US" altLang="ja-JP" dirty="0"/>
              <a:t>Tokenizer</a:t>
            </a:r>
            <a:r>
              <a:rPr kumimoji="1" lang="ja-JP" altLang="en-US" dirty="0"/>
              <a:t>クラス</a:t>
            </a:r>
            <a:endParaRPr kumimoji="1" lang="en-US" altLang="ja-JP" dirty="0"/>
          </a:p>
          <a:p>
            <a:pPr lvl="2"/>
            <a:r>
              <a:rPr lang="ja-JP" altLang="en-US" dirty="0"/>
              <a:t>文字に </a:t>
            </a:r>
            <a:r>
              <a:rPr lang="en-US" altLang="ja-JP" b="1" dirty="0"/>
              <a:t>1,</a:t>
            </a:r>
            <a:r>
              <a:rPr lang="en-US" altLang="ja-JP" dirty="0"/>
              <a:t> 2, 3, … </a:t>
            </a:r>
            <a:r>
              <a:rPr lang="ja-JP" altLang="en-US" dirty="0"/>
              <a:t>と</a:t>
            </a:r>
            <a:r>
              <a:rPr lang="en-US" altLang="ja-JP" dirty="0"/>
              <a:t>ID</a:t>
            </a:r>
            <a:r>
              <a:rPr lang="ja-JP" altLang="en-US" dirty="0"/>
              <a:t>を付与（</a:t>
            </a:r>
            <a:r>
              <a:rPr lang="en-US" altLang="ja-JP" dirty="0"/>
              <a:t>1</a:t>
            </a:r>
            <a:r>
              <a:rPr lang="ja-JP" altLang="en-US" dirty="0"/>
              <a:t>始まりは後述のマスクに便利）</a:t>
            </a:r>
            <a:endParaRPr lang="en-US" altLang="ja-JP" dirty="0"/>
          </a:p>
          <a:p>
            <a:pPr lvl="2"/>
            <a:r>
              <a:rPr lang="ja-JP" altLang="en-US" dirty="0"/>
              <a:t>標準では大文字小文字の区別なし</a:t>
            </a:r>
            <a:endParaRPr lang="en-US" altLang="ja-JP" dirty="0"/>
          </a:p>
          <a:p>
            <a:r>
              <a:rPr lang="ja-JP" altLang="en-US" dirty="0"/>
              <a:t>データセットの作成</a:t>
            </a:r>
            <a:endParaRPr lang="en-US" altLang="ja-JP" dirty="0"/>
          </a:p>
          <a:p>
            <a:pPr lvl="1"/>
            <a:r>
              <a:rPr lang="en-US" altLang="ja-JP" dirty="0"/>
              <a:t>0 </a:t>
            </a:r>
            <a:r>
              <a:rPr lang="ja-JP" altLang="en-US" dirty="0"/>
              <a:t>始まりに直す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C511E6D-63E2-4C6A-95DD-D82120E52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8691"/>
            <a:ext cx="5563376" cy="8764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2370874-08E3-4B50-9B77-DB5D31B0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22008"/>
            <a:ext cx="5563376" cy="5722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A6231771-C4A6-4A7E-BC7B-6485D443EA19}"/>
              </a:ext>
            </a:extLst>
          </p:cNvPr>
          <p:cNvSpPr/>
          <p:nvPr/>
        </p:nvSpPr>
        <p:spPr>
          <a:xfrm rot="16200000">
            <a:off x="10931796" y="3292130"/>
            <a:ext cx="330960" cy="352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F92BF1-7E61-4B51-85F5-6A2A9A9BE8B4}"/>
              </a:ext>
            </a:extLst>
          </p:cNvPr>
          <p:cNvSpPr txBox="1"/>
          <p:nvPr/>
        </p:nvSpPr>
        <p:spPr>
          <a:xfrm>
            <a:off x="9006513" y="37524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単語でなく文字をエンコード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9FEC493-CE88-486C-8EA9-909BC54BF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505" y="5112401"/>
            <a:ext cx="5537871" cy="11294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46AC38C-E257-48A5-AB72-12ADAA535DC1}"/>
              </a:ext>
            </a:extLst>
          </p:cNvPr>
          <p:cNvSpPr/>
          <p:nvPr/>
        </p:nvSpPr>
        <p:spPr>
          <a:xfrm>
            <a:off x="11307867" y="5578811"/>
            <a:ext cx="371475" cy="24844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876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2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4D053E-104F-47CA-BE0F-E2CCBA51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シーケンシャルデータセットの分割の注意点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FB188D-3813-48C5-92EA-920D87E7D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時系列データを訓練・検証・テストセットに分けるとき</a:t>
            </a:r>
            <a:endParaRPr kumimoji="1" lang="en-US" altLang="ja-JP" dirty="0"/>
          </a:p>
          <a:p>
            <a:pPr lvl="1"/>
            <a:r>
              <a:rPr lang="ja-JP" altLang="en-US" dirty="0"/>
              <a:t>セット同士のデータの</a:t>
            </a:r>
            <a:r>
              <a:rPr lang="ja-JP" altLang="en-US" dirty="0">
                <a:solidFill>
                  <a:srgbClr val="E01E5A"/>
                </a:solidFill>
              </a:rPr>
              <a:t>重複を避けたい</a:t>
            </a:r>
            <a:endParaRPr lang="en-US" altLang="ja-JP" dirty="0">
              <a:solidFill>
                <a:srgbClr val="E01E5A"/>
              </a:solidFill>
            </a:endParaRPr>
          </a:p>
          <a:p>
            <a:pPr lvl="2"/>
            <a:r>
              <a:rPr kumimoji="1" lang="ja-JP" altLang="en-US" dirty="0"/>
              <a:t>一般に、時間ごとにデータを分割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時系列データが</a:t>
            </a:r>
            <a:r>
              <a:rPr kumimoji="1" lang="ja-JP" altLang="en-US" b="1" dirty="0"/>
              <a:t>定常的（</a:t>
            </a:r>
            <a:r>
              <a:rPr kumimoji="1" lang="en-US" altLang="ja-JP" b="1" dirty="0"/>
              <a:t>stationary</a:t>
            </a:r>
            <a:r>
              <a:rPr kumimoji="1" lang="ja-JP" altLang="en-US" b="1" dirty="0"/>
              <a:t>）</a:t>
            </a:r>
            <a:r>
              <a:rPr kumimoji="1" lang="ja-JP" altLang="en-US" dirty="0"/>
              <a:t>である必要がある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トレンドや季節性がないこと</a:t>
            </a:r>
            <a:endParaRPr kumimoji="1" lang="en-US" altLang="ja-JP" dirty="0"/>
          </a:p>
          <a:p>
            <a:pPr lvl="4"/>
            <a:r>
              <a:rPr lang="ja-JP" altLang="en-US" dirty="0"/>
              <a:t>検証セットの誤りを時系列に図示してチェック</a:t>
            </a:r>
            <a:endParaRPr lang="en-US" altLang="ja-JP" dirty="0"/>
          </a:p>
          <a:p>
            <a:pPr lvl="3"/>
            <a:r>
              <a:rPr lang="ja-JP" altLang="en-US" dirty="0"/>
              <a:t>時間でなく、抽出元（例：企業）ごとに分けることも</a:t>
            </a:r>
            <a:endParaRPr lang="en-US" altLang="ja-JP" dirty="0"/>
          </a:p>
          <a:p>
            <a:pPr lvl="4"/>
            <a:r>
              <a:rPr lang="ja-JP" altLang="en-US" dirty="0"/>
              <a:t>企業間が無相関な必要がある</a:t>
            </a:r>
            <a:endParaRPr lang="en-US" altLang="ja-JP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7A1D3A5-5632-4519-89A3-15EFE634D690}"/>
              </a:ext>
            </a:extLst>
          </p:cNvPr>
          <p:cNvGrpSpPr/>
          <p:nvPr/>
        </p:nvGrpSpPr>
        <p:grpSpPr>
          <a:xfrm>
            <a:off x="8662851" y="2912556"/>
            <a:ext cx="3338640" cy="223560"/>
            <a:chOff x="8662851" y="2912556"/>
            <a:chExt cx="33386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インク 11">
                  <a:extLst>
                    <a:ext uri="{FF2B5EF4-FFF2-40B4-BE49-F238E27FC236}">
                      <a16:creationId xmlns:a16="http://schemas.microsoft.com/office/drawing/2014/main" id="{1861ED0C-5A0F-4012-BC31-05911A0689D3}"/>
                    </a:ext>
                  </a:extLst>
                </p14:cNvPr>
                <p14:cNvContentPartPr/>
                <p14:nvPr/>
              </p14:nvContentPartPr>
              <p14:xfrm>
                <a:off x="8662851" y="3043956"/>
                <a:ext cx="2899440" cy="22320"/>
              </p14:xfrm>
            </p:contentPart>
          </mc:Choice>
          <mc:Fallback xmlns="">
            <p:pic>
              <p:nvPicPr>
                <p:cNvPr id="12" name="インク 11">
                  <a:extLst>
                    <a:ext uri="{FF2B5EF4-FFF2-40B4-BE49-F238E27FC236}">
                      <a16:creationId xmlns:a16="http://schemas.microsoft.com/office/drawing/2014/main" id="{1861ED0C-5A0F-4012-BC31-05911A0689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54211" y="3034956"/>
                  <a:ext cx="2917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インク 13">
                  <a:extLst>
                    <a:ext uri="{FF2B5EF4-FFF2-40B4-BE49-F238E27FC236}">
                      <a16:creationId xmlns:a16="http://schemas.microsoft.com/office/drawing/2014/main" id="{A3E2B635-8A56-4448-A064-7CCD62C6D62B}"/>
                    </a:ext>
                  </a:extLst>
                </p14:cNvPr>
                <p14:cNvContentPartPr/>
                <p14:nvPr/>
              </p14:nvContentPartPr>
              <p14:xfrm>
                <a:off x="11393091" y="2956476"/>
                <a:ext cx="220680" cy="170280"/>
              </p14:xfrm>
            </p:contentPart>
          </mc:Choice>
          <mc:Fallback xmlns="">
            <p:pic>
              <p:nvPicPr>
                <p:cNvPr id="14" name="インク 13">
                  <a:extLst>
                    <a:ext uri="{FF2B5EF4-FFF2-40B4-BE49-F238E27FC236}">
                      <a16:creationId xmlns:a16="http://schemas.microsoft.com/office/drawing/2014/main" id="{A3E2B635-8A56-4448-A064-7CCD62C6D6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84451" y="2947836"/>
                  <a:ext cx="238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インク 15">
                  <a:extLst>
                    <a:ext uri="{FF2B5EF4-FFF2-40B4-BE49-F238E27FC236}">
                      <a16:creationId xmlns:a16="http://schemas.microsoft.com/office/drawing/2014/main" id="{3B351F2E-2FE7-45C1-903C-CCBF5A65FDB0}"/>
                    </a:ext>
                  </a:extLst>
                </p14:cNvPr>
                <p14:cNvContentPartPr/>
                <p14:nvPr/>
              </p14:nvContentPartPr>
              <p14:xfrm>
                <a:off x="11785851" y="2978076"/>
                <a:ext cx="180000" cy="10080"/>
              </p14:xfrm>
            </p:contentPart>
          </mc:Choice>
          <mc:Fallback xmlns="">
            <p:pic>
              <p:nvPicPr>
                <p:cNvPr id="16" name="インク 15">
                  <a:extLst>
                    <a:ext uri="{FF2B5EF4-FFF2-40B4-BE49-F238E27FC236}">
                      <a16:creationId xmlns:a16="http://schemas.microsoft.com/office/drawing/2014/main" id="{3B351F2E-2FE7-45C1-903C-CCBF5A65FD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77211" y="2969436"/>
                  <a:ext cx="197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インク 16">
                  <a:extLst>
                    <a:ext uri="{FF2B5EF4-FFF2-40B4-BE49-F238E27FC236}">
                      <a16:creationId xmlns:a16="http://schemas.microsoft.com/office/drawing/2014/main" id="{6D6AFDF9-6DCD-466A-8165-16AB3E9AD249}"/>
                    </a:ext>
                  </a:extLst>
                </p14:cNvPr>
                <p14:cNvContentPartPr/>
                <p14:nvPr/>
              </p14:nvContentPartPr>
              <p14:xfrm>
                <a:off x="11879811" y="2912556"/>
                <a:ext cx="121680" cy="223560"/>
              </p14:xfrm>
            </p:contentPart>
          </mc:Choice>
          <mc:Fallback xmlns="">
            <p:pic>
              <p:nvPicPr>
                <p:cNvPr id="17" name="インク 16">
                  <a:extLst>
                    <a:ext uri="{FF2B5EF4-FFF2-40B4-BE49-F238E27FC236}">
                      <a16:creationId xmlns:a16="http://schemas.microsoft.com/office/drawing/2014/main" id="{6D6AFDF9-6DCD-466A-8165-16AB3E9AD2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71171" y="2903916"/>
                  <a:ext cx="13932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B0EED20D-1C75-441F-92DA-81E7B6121F8B}"/>
                  </a:ext>
                </a:extLst>
              </p14:cNvPr>
              <p14:cNvContentPartPr/>
              <p14:nvPr/>
            </p14:nvContentPartPr>
            <p14:xfrm>
              <a:off x="8850771" y="3006876"/>
              <a:ext cx="10440" cy="1119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B0EED20D-1C75-441F-92DA-81E7B6121F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131" y="2997876"/>
                <a:ext cx="28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02ACDEDC-60BA-4CA9-990B-133CE6E42C7F}"/>
                  </a:ext>
                </a:extLst>
              </p14:cNvPr>
              <p14:cNvContentPartPr/>
              <p14:nvPr/>
            </p14:nvContentPartPr>
            <p14:xfrm>
              <a:off x="9935451" y="3006876"/>
              <a:ext cx="3960" cy="10800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02ACDEDC-60BA-4CA9-990B-133CE6E42C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6811" y="2997876"/>
                <a:ext cx="216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インク 37">
                <a:extLst>
                  <a:ext uri="{FF2B5EF4-FFF2-40B4-BE49-F238E27FC236}">
                    <a16:creationId xmlns:a16="http://schemas.microsoft.com/office/drawing/2014/main" id="{E0C20EC5-FDC1-4880-ABE4-01174144042F}"/>
                  </a:ext>
                </a:extLst>
              </p14:cNvPr>
              <p14:cNvContentPartPr/>
              <p14:nvPr/>
            </p14:nvContentPartPr>
            <p14:xfrm>
              <a:off x="8851491" y="2858916"/>
              <a:ext cx="186840" cy="195480"/>
            </p14:xfrm>
          </p:contentPart>
        </mc:Choice>
        <mc:Fallback xmlns="">
          <p:pic>
            <p:nvPicPr>
              <p:cNvPr id="38" name="インク 37">
                <a:extLst>
                  <a:ext uri="{FF2B5EF4-FFF2-40B4-BE49-F238E27FC236}">
                    <a16:creationId xmlns:a16="http://schemas.microsoft.com/office/drawing/2014/main" id="{E0C20EC5-FDC1-4880-ABE4-0117414404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2851" y="2849916"/>
                <a:ext cx="204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インク 80">
                <a:extLst>
                  <a:ext uri="{FF2B5EF4-FFF2-40B4-BE49-F238E27FC236}">
                    <a16:creationId xmlns:a16="http://schemas.microsoft.com/office/drawing/2014/main" id="{4B1A4266-C4CC-4DCB-8C37-594354270153}"/>
                  </a:ext>
                </a:extLst>
              </p14:cNvPr>
              <p14:cNvContentPartPr/>
              <p14:nvPr/>
            </p14:nvContentPartPr>
            <p14:xfrm>
              <a:off x="9530091" y="3238356"/>
              <a:ext cx="120960" cy="92520"/>
            </p14:xfrm>
          </p:contentPart>
        </mc:Choice>
        <mc:Fallback xmlns="">
          <p:pic>
            <p:nvPicPr>
              <p:cNvPr id="81" name="インク 80">
                <a:extLst>
                  <a:ext uri="{FF2B5EF4-FFF2-40B4-BE49-F238E27FC236}">
                    <a16:creationId xmlns:a16="http://schemas.microsoft.com/office/drawing/2014/main" id="{4B1A4266-C4CC-4DCB-8C37-5943542701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1091" y="3229356"/>
                <a:ext cx="13860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8851295B-5860-46C6-9BAC-6C323F2BABEC}"/>
              </a:ext>
            </a:extLst>
          </p:cNvPr>
          <p:cNvGrpSpPr/>
          <p:nvPr/>
        </p:nvGrpSpPr>
        <p:grpSpPr>
          <a:xfrm>
            <a:off x="9565731" y="2836956"/>
            <a:ext cx="1386000" cy="644760"/>
            <a:chOff x="9565731" y="2836956"/>
            <a:chExt cx="1386000" cy="64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B8683135-2530-465B-A502-49011668CCFC}"/>
                    </a:ext>
                  </a:extLst>
                </p14:cNvPr>
                <p14:cNvContentPartPr/>
                <p14:nvPr/>
              </p14:nvContentPartPr>
              <p14:xfrm>
                <a:off x="10926171" y="2985636"/>
                <a:ext cx="10080" cy="100080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B8683135-2530-465B-A502-49011668CC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17171" y="2976996"/>
                  <a:ext cx="27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インク 29">
                  <a:extLst>
                    <a:ext uri="{FF2B5EF4-FFF2-40B4-BE49-F238E27FC236}">
                      <a16:creationId xmlns:a16="http://schemas.microsoft.com/office/drawing/2014/main" id="{1E1D1EEF-CAAC-45E3-BDE8-82D1CD4D0A99}"/>
                    </a:ext>
                  </a:extLst>
                </p14:cNvPr>
                <p14:cNvContentPartPr/>
                <p14:nvPr/>
              </p14:nvContentPartPr>
              <p14:xfrm>
                <a:off x="10105011" y="3006876"/>
                <a:ext cx="17280" cy="136080"/>
              </p14:xfrm>
            </p:contentPart>
          </mc:Choice>
          <mc:Fallback xmlns="">
            <p:pic>
              <p:nvPicPr>
                <p:cNvPr id="30" name="インク 29">
                  <a:extLst>
                    <a:ext uri="{FF2B5EF4-FFF2-40B4-BE49-F238E27FC236}">
                      <a16:creationId xmlns:a16="http://schemas.microsoft.com/office/drawing/2014/main" id="{1E1D1EEF-CAAC-45E3-BDE8-82D1CD4D0A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96371" y="2997876"/>
                  <a:ext cx="34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インク 30">
                  <a:extLst>
                    <a:ext uri="{FF2B5EF4-FFF2-40B4-BE49-F238E27FC236}">
                      <a16:creationId xmlns:a16="http://schemas.microsoft.com/office/drawing/2014/main" id="{47CBBECF-254C-4B36-B741-08AEAF1C8C4B}"/>
                    </a:ext>
                  </a:extLst>
                </p14:cNvPr>
                <p14:cNvContentPartPr/>
                <p14:nvPr/>
              </p14:nvContentPartPr>
              <p14:xfrm>
                <a:off x="10472931" y="2987796"/>
                <a:ext cx="11520" cy="124920"/>
              </p14:xfrm>
            </p:contentPart>
          </mc:Choice>
          <mc:Fallback xmlns="">
            <p:pic>
              <p:nvPicPr>
                <p:cNvPr id="31" name="インク 30">
                  <a:extLst>
                    <a:ext uri="{FF2B5EF4-FFF2-40B4-BE49-F238E27FC236}">
                      <a16:creationId xmlns:a16="http://schemas.microsoft.com/office/drawing/2014/main" id="{47CBBECF-254C-4B36-B741-08AEAF1C8C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63931" y="2979156"/>
                  <a:ext cx="29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インク 32">
                  <a:extLst>
                    <a:ext uri="{FF2B5EF4-FFF2-40B4-BE49-F238E27FC236}">
                      <a16:creationId xmlns:a16="http://schemas.microsoft.com/office/drawing/2014/main" id="{6C73EEB2-07A4-4905-A939-494A17432E45}"/>
                    </a:ext>
                  </a:extLst>
                </p14:cNvPr>
                <p14:cNvContentPartPr/>
                <p14:nvPr/>
              </p14:nvContentPartPr>
              <p14:xfrm>
                <a:off x="10576611" y="2997516"/>
                <a:ext cx="12600" cy="133560"/>
              </p14:xfrm>
            </p:contentPart>
          </mc:Choice>
          <mc:Fallback xmlns="">
            <p:pic>
              <p:nvPicPr>
                <p:cNvPr id="33" name="インク 32">
                  <a:extLst>
                    <a:ext uri="{FF2B5EF4-FFF2-40B4-BE49-F238E27FC236}">
                      <a16:creationId xmlns:a16="http://schemas.microsoft.com/office/drawing/2014/main" id="{6C73EEB2-07A4-4905-A939-494A17432E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67611" y="2988516"/>
                  <a:ext cx="30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インク 38">
                  <a:extLst>
                    <a:ext uri="{FF2B5EF4-FFF2-40B4-BE49-F238E27FC236}">
                      <a16:creationId xmlns:a16="http://schemas.microsoft.com/office/drawing/2014/main" id="{C9471DBF-F59F-468D-9E58-38EBDAAE9E12}"/>
                    </a:ext>
                  </a:extLst>
                </p14:cNvPr>
                <p14:cNvContentPartPr/>
                <p14:nvPr/>
              </p14:nvContentPartPr>
              <p14:xfrm>
                <a:off x="9630891" y="2836956"/>
                <a:ext cx="267480" cy="217080"/>
              </p14:xfrm>
            </p:contentPart>
          </mc:Choice>
          <mc:Fallback xmlns="">
            <p:pic>
              <p:nvPicPr>
                <p:cNvPr id="39" name="インク 38">
                  <a:extLst>
                    <a:ext uri="{FF2B5EF4-FFF2-40B4-BE49-F238E27FC236}">
                      <a16:creationId xmlns:a16="http://schemas.microsoft.com/office/drawing/2014/main" id="{C9471DBF-F59F-468D-9E58-38EBDAAE9E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21891" y="2827956"/>
                  <a:ext cx="285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インク 39">
                  <a:extLst>
                    <a:ext uri="{FF2B5EF4-FFF2-40B4-BE49-F238E27FC236}">
                      <a16:creationId xmlns:a16="http://schemas.microsoft.com/office/drawing/2014/main" id="{4A66D832-A028-4630-B891-C73EE890ADB4}"/>
                    </a:ext>
                  </a:extLst>
                </p14:cNvPr>
                <p14:cNvContentPartPr/>
                <p14:nvPr/>
              </p14:nvContentPartPr>
              <p14:xfrm>
                <a:off x="10087011" y="2866476"/>
                <a:ext cx="72000" cy="206640"/>
              </p14:xfrm>
            </p:contentPart>
          </mc:Choice>
          <mc:Fallback xmlns="">
            <p:pic>
              <p:nvPicPr>
                <p:cNvPr id="40" name="インク 39">
                  <a:extLst>
                    <a:ext uri="{FF2B5EF4-FFF2-40B4-BE49-F238E27FC236}">
                      <a16:creationId xmlns:a16="http://schemas.microsoft.com/office/drawing/2014/main" id="{4A66D832-A028-4630-B891-C73EE890AD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8371" y="2857476"/>
                  <a:ext cx="89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インク 40">
                  <a:extLst>
                    <a:ext uri="{FF2B5EF4-FFF2-40B4-BE49-F238E27FC236}">
                      <a16:creationId xmlns:a16="http://schemas.microsoft.com/office/drawing/2014/main" id="{AB02DC91-EAA4-451B-839D-4E5F00E7C7B4}"/>
                    </a:ext>
                  </a:extLst>
                </p14:cNvPr>
                <p14:cNvContentPartPr/>
                <p14:nvPr/>
              </p14:nvContentPartPr>
              <p14:xfrm>
                <a:off x="10378251" y="2846316"/>
                <a:ext cx="88920" cy="240840"/>
              </p14:xfrm>
            </p:contentPart>
          </mc:Choice>
          <mc:Fallback xmlns="">
            <p:pic>
              <p:nvPicPr>
                <p:cNvPr id="41" name="インク 40">
                  <a:extLst>
                    <a:ext uri="{FF2B5EF4-FFF2-40B4-BE49-F238E27FC236}">
                      <a16:creationId xmlns:a16="http://schemas.microsoft.com/office/drawing/2014/main" id="{AB02DC91-EAA4-451B-839D-4E5F00E7C7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69611" y="2837676"/>
                  <a:ext cx="106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インク 42">
                  <a:extLst>
                    <a:ext uri="{FF2B5EF4-FFF2-40B4-BE49-F238E27FC236}">
                      <a16:creationId xmlns:a16="http://schemas.microsoft.com/office/drawing/2014/main" id="{A3A25845-83CD-499A-94EC-5A45BFFED4B6}"/>
                    </a:ext>
                  </a:extLst>
                </p14:cNvPr>
                <p14:cNvContentPartPr/>
                <p14:nvPr/>
              </p14:nvContentPartPr>
              <p14:xfrm>
                <a:off x="10576611" y="2890956"/>
                <a:ext cx="67320" cy="153720"/>
              </p14:xfrm>
            </p:contentPart>
          </mc:Choice>
          <mc:Fallback xmlns="">
            <p:pic>
              <p:nvPicPr>
                <p:cNvPr id="43" name="インク 42">
                  <a:extLst>
                    <a:ext uri="{FF2B5EF4-FFF2-40B4-BE49-F238E27FC236}">
                      <a16:creationId xmlns:a16="http://schemas.microsoft.com/office/drawing/2014/main" id="{A3A25845-83CD-499A-94EC-5A45BFFED4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67611" y="2882316"/>
                  <a:ext cx="84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インク 43">
                  <a:extLst>
                    <a:ext uri="{FF2B5EF4-FFF2-40B4-BE49-F238E27FC236}">
                      <a16:creationId xmlns:a16="http://schemas.microsoft.com/office/drawing/2014/main" id="{685267D4-0BBC-44B0-B1C3-ED10E73080E5}"/>
                    </a:ext>
                  </a:extLst>
                </p14:cNvPr>
                <p14:cNvContentPartPr/>
                <p14:nvPr/>
              </p14:nvContentPartPr>
              <p14:xfrm>
                <a:off x="10840491" y="2865396"/>
                <a:ext cx="111240" cy="173160"/>
              </p14:xfrm>
            </p:contentPart>
          </mc:Choice>
          <mc:Fallback xmlns="">
            <p:pic>
              <p:nvPicPr>
                <p:cNvPr id="44" name="インク 43">
                  <a:extLst>
                    <a:ext uri="{FF2B5EF4-FFF2-40B4-BE49-F238E27FC236}">
                      <a16:creationId xmlns:a16="http://schemas.microsoft.com/office/drawing/2014/main" id="{685267D4-0BBC-44B0-B1C3-ED10E73080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31851" y="2856396"/>
                  <a:ext cx="128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4" name="インク 83">
                  <a:extLst>
                    <a:ext uri="{FF2B5EF4-FFF2-40B4-BE49-F238E27FC236}">
                      <a16:creationId xmlns:a16="http://schemas.microsoft.com/office/drawing/2014/main" id="{B0B98D48-889A-48E7-A66C-D452664FAA6C}"/>
                    </a:ext>
                  </a:extLst>
                </p14:cNvPr>
                <p14:cNvContentPartPr/>
                <p14:nvPr/>
              </p14:nvContentPartPr>
              <p14:xfrm>
                <a:off x="9565731" y="3242676"/>
                <a:ext cx="57960" cy="212760"/>
              </p14:xfrm>
            </p:contentPart>
          </mc:Choice>
          <mc:Fallback xmlns="">
            <p:pic>
              <p:nvPicPr>
                <p:cNvPr id="84" name="インク 83">
                  <a:extLst>
                    <a:ext uri="{FF2B5EF4-FFF2-40B4-BE49-F238E27FC236}">
                      <a16:creationId xmlns:a16="http://schemas.microsoft.com/office/drawing/2014/main" id="{B0B98D48-889A-48E7-A66C-D452664FAA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7091" y="3233676"/>
                  <a:ext cx="75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5" name="インク 84">
                  <a:extLst>
                    <a:ext uri="{FF2B5EF4-FFF2-40B4-BE49-F238E27FC236}">
                      <a16:creationId xmlns:a16="http://schemas.microsoft.com/office/drawing/2014/main" id="{F30484C4-3956-4936-A659-5058FCB7C673}"/>
                    </a:ext>
                  </a:extLst>
                </p14:cNvPr>
                <p14:cNvContentPartPr/>
                <p14:nvPr/>
              </p14:nvContentPartPr>
              <p14:xfrm>
                <a:off x="10208691" y="3201636"/>
                <a:ext cx="104760" cy="47880"/>
              </p14:xfrm>
            </p:contentPart>
          </mc:Choice>
          <mc:Fallback xmlns="">
            <p:pic>
              <p:nvPicPr>
                <p:cNvPr id="85" name="インク 84">
                  <a:extLst>
                    <a:ext uri="{FF2B5EF4-FFF2-40B4-BE49-F238E27FC236}">
                      <a16:creationId xmlns:a16="http://schemas.microsoft.com/office/drawing/2014/main" id="{F30484C4-3956-4936-A659-5058FCB7C6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00051" y="3192636"/>
                  <a:ext cx="122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6" name="インク 85">
                  <a:extLst>
                    <a:ext uri="{FF2B5EF4-FFF2-40B4-BE49-F238E27FC236}">
                      <a16:creationId xmlns:a16="http://schemas.microsoft.com/office/drawing/2014/main" id="{36C965C4-1D76-417F-9681-33D905B70BDD}"/>
                    </a:ext>
                  </a:extLst>
                </p14:cNvPr>
                <p14:cNvContentPartPr/>
                <p14:nvPr/>
              </p14:nvContentPartPr>
              <p14:xfrm>
                <a:off x="10185291" y="3204876"/>
                <a:ext cx="97560" cy="250560"/>
              </p14:xfrm>
            </p:contentPart>
          </mc:Choice>
          <mc:Fallback xmlns="">
            <p:pic>
              <p:nvPicPr>
                <p:cNvPr id="86" name="インク 85">
                  <a:extLst>
                    <a:ext uri="{FF2B5EF4-FFF2-40B4-BE49-F238E27FC236}">
                      <a16:creationId xmlns:a16="http://schemas.microsoft.com/office/drawing/2014/main" id="{36C965C4-1D76-417F-9681-33D905B70B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76291" y="3195876"/>
                  <a:ext cx="115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7" name="インク 86">
                  <a:extLst>
                    <a:ext uri="{FF2B5EF4-FFF2-40B4-BE49-F238E27FC236}">
                      <a16:creationId xmlns:a16="http://schemas.microsoft.com/office/drawing/2014/main" id="{C96271FF-9B2B-4F9B-8C4E-B27FC39874C1}"/>
                    </a:ext>
                  </a:extLst>
                </p14:cNvPr>
                <p14:cNvContentPartPr/>
                <p14:nvPr/>
              </p14:nvContentPartPr>
              <p14:xfrm>
                <a:off x="10697931" y="3180756"/>
                <a:ext cx="84960" cy="108720"/>
              </p14:xfrm>
            </p:contentPart>
          </mc:Choice>
          <mc:Fallback xmlns="">
            <p:pic>
              <p:nvPicPr>
                <p:cNvPr id="87" name="インク 86">
                  <a:extLst>
                    <a:ext uri="{FF2B5EF4-FFF2-40B4-BE49-F238E27FC236}">
                      <a16:creationId xmlns:a16="http://schemas.microsoft.com/office/drawing/2014/main" id="{C96271FF-9B2B-4F9B-8C4E-B27FC39874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88931" y="3171756"/>
                  <a:ext cx="102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8" name="インク 87">
                  <a:extLst>
                    <a:ext uri="{FF2B5EF4-FFF2-40B4-BE49-F238E27FC236}">
                      <a16:creationId xmlns:a16="http://schemas.microsoft.com/office/drawing/2014/main" id="{EA78F80C-7589-4076-942F-2905AAC557EB}"/>
                    </a:ext>
                  </a:extLst>
                </p14:cNvPr>
                <p14:cNvContentPartPr/>
                <p14:nvPr/>
              </p14:nvContentPartPr>
              <p14:xfrm>
                <a:off x="10575891" y="3195156"/>
                <a:ext cx="161280" cy="286560"/>
              </p14:xfrm>
            </p:contentPart>
          </mc:Choice>
          <mc:Fallback xmlns="">
            <p:pic>
              <p:nvPicPr>
                <p:cNvPr id="88" name="インク 87">
                  <a:extLst>
                    <a:ext uri="{FF2B5EF4-FFF2-40B4-BE49-F238E27FC236}">
                      <a16:creationId xmlns:a16="http://schemas.microsoft.com/office/drawing/2014/main" id="{EA78F80C-7589-4076-942F-2905AAC557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66891" y="3186516"/>
                  <a:ext cx="17892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AEA0120-6086-4B3B-9407-D58EB28FE109}"/>
              </a:ext>
            </a:extLst>
          </p:cNvPr>
          <p:cNvGrpSpPr/>
          <p:nvPr/>
        </p:nvGrpSpPr>
        <p:grpSpPr>
          <a:xfrm>
            <a:off x="8992971" y="3781956"/>
            <a:ext cx="355680" cy="262080"/>
            <a:chOff x="8992971" y="3781956"/>
            <a:chExt cx="3556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9" name="インク 98">
                  <a:extLst>
                    <a:ext uri="{FF2B5EF4-FFF2-40B4-BE49-F238E27FC236}">
                      <a16:creationId xmlns:a16="http://schemas.microsoft.com/office/drawing/2014/main" id="{A7EB8FE7-6493-46B0-9077-B4EC8593E070}"/>
                    </a:ext>
                  </a:extLst>
                </p14:cNvPr>
                <p14:cNvContentPartPr/>
                <p14:nvPr/>
              </p14:nvContentPartPr>
              <p14:xfrm>
                <a:off x="8992971" y="3781956"/>
                <a:ext cx="220680" cy="262080"/>
              </p14:xfrm>
            </p:contentPart>
          </mc:Choice>
          <mc:Fallback xmlns="">
            <p:pic>
              <p:nvPicPr>
                <p:cNvPr id="99" name="インク 98">
                  <a:extLst>
                    <a:ext uri="{FF2B5EF4-FFF2-40B4-BE49-F238E27FC236}">
                      <a16:creationId xmlns:a16="http://schemas.microsoft.com/office/drawing/2014/main" id="{A7EB8FE7-6493-46B0-9077-B4EC8593E0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83971" y="3773316"/>
                  <a:ext cx="238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0" name="インク 99">
                  <a:extLst>
                    <a:ext uri="{FF2B5EF4-FFF2-40B4-BE49-F238E27FC236}">
                      <a16:creationId xmlns:a16="http://schemas.microsoft.com/office/drawing/2014/main" id="{ADCA6978-DBF1-43AF-9D22-6CFCE4826F20}"/>
                    </a:ext>
                  </a:extLst>
                </p14:cNvPr>
                <p14:cNvContentPartPr/>
                <p14:nvPr/>
              </p14:nvContentPartPr>
              <p14:xfrm>
                <a:off x="9320571" y="3939996"/>
                <a:ext cx="28080" cy="80640"/>
              </p14:xfrm>
            </p:contentPart>
          </mc:Choice>
          <mc:Fallback xmlns="">
            <p:pic>
              <p:nvPicPr>
                <p:cNvPr id="100" name="インク 99">
                  <a:extLst>
                    <a:ext uri="{FF2B5EF4-FFF2-40B4-BE49-F238E27FC236}">
                      <a16:creationId xmlns:a16="http://schemas.microsoft.com/office/drawing/2014/main" id="{ADCA6978-DBF1-43AF-9D22-6CFCE4826F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11571" y="3930996"/>
                  <a:ext cx="4572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2A492A74-6230-4FD6-9152-D4DB1569EC72}"/>
              </a:ext>
            </a:extLst>
          </p:cNvPr>
          <p:cNvGrpSpPr/>
          <p:nvPr/>
        </p:nvGrpSpPr>
        <p:grpSpPr>
          <a:xfrm>
            <a:off x="9548451" y="3704556"/>
            <a:ext cx="391680" cy="371160"/>
            <a:chOff x="9548451" y="3704556"/>
            <a:chExt cx="39168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2" name="インク 101">
                  <a:extLst>
                    <a:ext uri="{FF2B5EF4-FFF2-40B4-BE49-F238E27FC236}">
                      <a16:creationId xmlns:a16="http://schemas.microsoft.com/office/drawing/2014/main" id="{FD1002AC-1584-42F6-A1FC-4F307E039F42}"/>
                    </a:ext>
                  </a:extLst>
                </p14:cNvPr>
                <p14:cNvContentPartPr/>
                <p14:nvPr/>
              </p14:nvContentPartPr>
              <p14:xfrm>
                <a:off x="9548451" y="3862596"/>
                <a:ext cx="135360" cy="134280"/>
              </p14:xfrm>
            </p:contentPart>
          </mc:Choice>
          <mc:Fallback xmlns="">
            <p:pic>
              <p:nvPicPr>
                <p:cNvPr id="102" name="インク 101">
                  <a:extLst>
                    <a:ext uri="{FF2B5EF4-FFF2-40B4-BE49-F238E27FC236}">
                      <a16:creationId xmlns:a16="http://schemas.microsoft.com/office/drawing/2014/main" id="{FD1002AC-1584-42F6-A1FC-4F307E039F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39451" y="3853956"/>
                  <a:ext cx="153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3" name="インク 102">
                  <a:extLst>
                    <a:ext uri="{FF2B5EF4-FFF2-40B4-BE49-F238E27FC236}">
                      <a16:creationId xmlns:a16="http://schemas.microsoft.com/office/drawing/2014/main" id="{B173028E-B3DC-4D77-9606-992490568648}"/>
                    </a:ext>
                  </a:extLst>
                </p14:cNvPr>
                <p14:cNvContentPartPr/>
                <p14:nvPr/>
              </p14:nvContentPartPr>
              <p14:xfrm>
                <a:off x="9716211" y="3704556"/>
                <a:ext cx="125640" cy="95040"/>
              </p14:xfrm>
            </p:contentPart>
          </mc:Choice>
          <mc:Fallback xmlns="">
            <p:pic>
              <p:nvPicPr>
                <p:cNvPr id="103" name="インク 102">
                  <a:extLst>
                    <a:ext uri="{FF2B5EF4-FFF2-40B4-BE49-F238E27FC236}">
                      <a16:creationId xmlns:a16="http://schemas.microsoft.com/office/drawing/2014/main" id="{B173028E-B3DC-4D77-9606-9924905686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07211" y="3695556"/>
                  <a:ext cx="143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4" name="インク 103">
                  <a:extLst>
                    <a:ext uri="{FF2B5EF4-FFF2-40B4-BE49-F238E27FC236}">
                      <a16:creationId xmlns:a16="http://schemas.microsoft.com/office/drawing/2014/main" id="{D15FDA3E-2CDB-46A4-9B30-D29C4051E378}"/>
                    </a:ext>
                  </a:extLst>
                </p14:cNvPr>
                <p14:cNvContentPartPr/>
                <p14:nvPr/>
              </p14:nvContentPartPr>
              <p14:xfrm>
                <a:off x="9850491" y="3952956"/>
                <a:ext cx="89640" cy="122760"/>
              </p14:xfrm>
            </p:contentPart>
          </mc:Choice>
          <mc:Fallback xmlns="">
            <p:pic>
              <p:nvPicPr>
                <p:cNvPr id="104" name="インク 103">
                  <a:extLst>
                    <a:ext uri="{FF2B5EF4-FFF2-40B4-BE49-F238E27FC236}">
                      <a16:creationId xmlns:a16="http://schemas.microsoft.com/office/drawing/2014/main" id="{D15FDA3E-2CDB-46A4-9B30-D29C4051E3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41851" y="3944316"/>
                  <a:ext cx="1072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201120C3-1441-49B2-987A-DC0ACE966840}"/>
              </a:ext>
            </a:extLst>
          </p:cNvPr>
          <p:cNvGrpSpPr/>
          <p:nvPr/>
        </p:nvGrpSpPr>
        <p:grpSpPr>
          <a:xfrm>
            <a:off x="10189611" y="3702756"/>
            <a:ext cx="923040" cy="326520"/>
            <a:chOff x="10189611" y="3702756"/>
            <a:chExt cx="92304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6" name="インク 105">
                  <a:extLst>
                    <a:ext uri="{FF2B5EF4-FFF2-40B4-BE49-F238E27FC236}">
                      <a16:creationId xmlns:a16="http://schemas.microsoft.com/office/drawing/2014/main" id="{4D6ED171-3752-409A-9B8E-A7213AD75FF7}"/>
                    </a:ext>
                  </a:extLst>
                </p14:cNvPr>
                <p14:cNvContentPartPr/>
                <p14:nvPr/>
              </p14:nvContentPartPr>
              <p14:xfrm>
                <a:off x="10189611" y="3751356"/>
                <a:ext cx="66600" cy="277920"/>
              </p14:xfrm>
            </p:contentPart>
          </mc:Choice>
          <mc:Fallback xmlns="">
            <p:pic>
              <p:nvPicPr>
                <p:cNvPr id="106" name="インク 105">
                  <a:extLst>
                    <a:ext uri="{FF2B5EF4-FFF2-40B4-BE49-F238E27FC236}">
                      <a16:creationId xmlns:a16="http://schemas.microsoft.com/office/drawing/2014/main" id="{4D6ED171-3752-409A-9B8E-A7213AD75F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80971" y="3742716"/>
                  <a:ext cx="84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7" name="インク 106">
                  <a:extLst>
                    <a:ext uri="{FF2B5EF4-FFF2-40B4-BE49-F238E27FC236}">
                      <a16:creationId xmlns:a16="http://schemas.microsoft.com/office/drawing/2014/main" id="{E1CC2D22-7099-4D67-9311-79BC686E717F}"/>
                    </a:ext>
                  </a:extLst>
                </p14:cNvPr>
                <p14:cNvContentPartPr/>
                <p14:nvPr/>
              </p14:nvContentPartPr>
              <p14:xfrm>
                <a:off x="10199691" y="3826596"/>
                <a:ext cx="130680" cy="142920"/>
              </p14:xfrm>
            </p:contentPart>
          </mc:Choice>
          <mc:Fallback xmlns="">
            <p:pic>
              <p:nvPicPr>
                <p:cNvPr id="107" name="インク 106">
                  <a:extLst>
                    <a:ext uri="{FF2B5EF4-FFF2-40B4-BE49-F238E27FC236}">
                      <a16:creationId xmlns:a16="http://schemas.microsoft.com/office/drawing/2014/main" id="{E1CC2D22-7099-4D67-9311-79BC686E71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90691" y="3817596"/>
                  <a:ext cx="148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8" name="インク 107">
                  <a:extLst>
                    <a:ext uri="{FF2B5EF4-FFF2-40B4-BE49-F238E27FC236}">
                      <a16:creationId xmlns:a16="http://schemas.microsoft.com/office/drawing/2014/main" id="{EE12D596-8105-4396-8E59-4FB21789B285}"/>
                    </a:ext>
                  </a:extLst>
                </p14:cNvPr>
                <p14:cNvContentPartPr/>
                <p14:nvPr/>
              </p14:nvContentPartPr>
              <p14:xfrm>
                <a:off x="10227771" y="3877356"/>
                <a:ext cx="74160" cy="15840"/>
              </p14:xfrm>
            </p:contentPart>
          </mc:Choice>
          <mc:Fallback xmlns="">
            <p:pic>
              <p:nvPicPr>
                <p:cNvPr id="108" name="インク 107">
                  <a:extLst>
                    <a:ext uri="{FF2B5EF4-FFF2-40B4-BE49-F238E27FC236}">
                      <a16:creationId xmlns:a16="http://schemas.microsoft.com/office/drawing/2014/main" id="{EE12D596-8105-4396-8E59-4FB21789B2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18771" y="3868716"/>
                  <a:ext cx="91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9" name="インク 108">
                  <a:extLst>
                    <a:ext uri="{FF2B5EF4-FFF2-40B4-BE49-F238E27FC236}">
                      <a16:creationId xmlns:a16="http://schemas.microsoft.com/office/drawing/2014/main" id="{2CD3FFA8-EC3A-4478-A0E6-4450BBAE2C8B}"/>
                    </a:ext>
                  </a:extLst>
                </p14:cNvPr>
                <p14:cNvContentPartPr/>
                <p14:nvPr/>
              </p14:nvContentPartPr>
              <p14:xfrm>
                <a:off x="10225611" y="3892836"/>
                <a:ext cx="82440" cy="30960"/>
              </p14:xfrm>
            </p:contentPart>
          </mc:Choice>
          <mc:Fallback xmlns="">
            <p:pic>
              <p:nvPicPr>
                <p:cNvPr id="109" name="インク 108">
                  <a:extLst>
                    <a:ext uri="{FF2B5EF4-FFF2-40B4-BE49-F238E27FC236}">
                      <a16:creationId xmlns:a16="http://schemas.microsoft.com/office/drawing/2014/main" id="{2CD3FFA8-EC3A-4478-A0E6-4450BBAE2C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16971" y="3884196"/>
                  <a:ext cx="100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0" name="インク 109">
                  <a:extLst>
                    <a:ext uri="{FF2B5EF4-FFF2-40B4-BE49-F238E27FC236}">
                      <a16:creationId xmlns:a16="http://schemas.microsoft.com/office/drawing/2014/main" id="{BBD6E707-4733-4428-9C43-495042C82A61}"/>
                    </a:ext>
                  </a:extLst>
                </p14:cNvPr>
                <p14:cNvContentPartPr/>
                <p14:nvPr/>
              </p14:nvContentPartPr>
              <p14:xfrm>
                <a:off x="10218411" y="3984996"/>
                <a:ext cx="75600" cy="21600"/>
              </p14:xfrm>
            </p:contentPart>
          </mc:Choice>
          <mc:Fallback xmlns="">
            <p:pic>
              <p:nvPicPr>
                <p:cNvPr id="110" name="インク 109">
                  <a:extLst>
                    <a:ext uri="{FF2B5EF4-FFF2-40B4-BE49-F238E27FC236}">
                      <a16:creationId xmlns:a16="http://schemas.microsoft.com/office/drawing/2014/main" id="{BBD6E707-4733-4428-9C43-495042C82A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09771" y="3976356"/>
                  <a:ext cx="93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1" name="インク 110">
                  <a:extLst>
                    <a:ext uri="{FF2B5EF4-FFF2-40B4-BE49-F238E27FC236}">
                      <a16:creationId xmlns:a16="http://schemas.microsoft.com/office/drawing/2014/main" id="{7DEE73E9-6EF8-4FA0-B4C3-3207B9E9F6CA}"/>
                    </a:ext>
                  </a:extLst>
                </p14:cNvPr>
                <p14:cNvContentPartPr/>
                <p14:nvPr/>
              </p14:nvContentPartPr>
              <p14:xfrm>
                <a:off x="10369251" y="3826596"/>
                <a:ext cx="96840" cy="60840"/>
              </p14:xfrm>
            </p:contentPart>
          </mc:Choice>
          <mc:Fallback xmlns="">
            <p:pic>
              <p:nvPicPr>
                <p:cNvPr id="111" name="インク 110">
                  <a:extLst>
                    <a:ext uri="{FF2B5EF4-FFF2-40B4-BE49-F238E27FC236}">
                      <a16:creationId xmlns:a16="http://schemas.microsoft.com/office/drawing/2014/main" id="{7DEE73E9-6EF8-4FA0-B4C3-3207B9E9F6C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60251" y="3817956"/>
                  <a:ext cx="114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インク 114">
                  <a:extLst>
                    <a:ext uri="{FF2B5EF4-FFF2-40B4-BE49-F238E27FC236}">
                      <a16:creationId xmlns:a16="http://schemas.microsoft.com/office/drawing/2014/main" id="{5CD6AB92-3B49-4CD0-9423-26E64C6A988E}"/>
                    </a:ext>
                  </a:extLst>
                </p14:cNvPr>
                <p14:cNvContentPartPr/>
                <p14:nvPr/>
              </p14:nvContentPartPr>
              <p14:xfrm>
                <a:off x="10387971" y="3892836"/>
                <a:ext cx="360" cy="360"/>
              </p14:xfrm>
            </p:contentPart>
          </mc:Choice>
          <mc:Fallback xmlns="">
            <p:pic>
              <p:nvPicPr>
                <p:cNvPr id="115" name="インク 114">
                  <a:extLst>
                    <a:ext uri="{FF2B5EF4-FFF2-40B4-BE49-F238E27FC236}">
                      <a16:creationId xmlns:a16="http://schemas.microsoft.com/office/drawing/2014/main" id="{5CD6AB92-3B49-4CD0-9423-26E64C6A98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79331" y="3884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インク 115">
                  <a:extLst>
                    <a:ext uri="{FF2B5EF4-FFF2-40B4-BE49-F238E27FC236}">
                      <a16:creationId xmlns:a16="http://schemas.microsoft.com/office/drawing/2014/main" id="{6E383286-02E6-4341-8FDE-ADD99A745552}"/>
                    </a:ext>
                  </a:extLst>
                </p14:cNvPr>
                <p14:cNvContentPartPr/>
                <p14:nvPr/>
              </p14:nvContentPartPr>
              <p14:xfrm>
                <a:off x="10381851" y="3892836"/>
                <a:ext cx="65880" cy="15840"/>
              </p14:xfrm>
            </p:contentPart>
          </mc:Choice>
          <mc:Fallback xmlns="">
            <p:pic>
              <p:nvPicPr>
                <p:cNvPr id="116" name="インク 115">
                  <a:extLst>
                    <a:ext uri="{FF2B5EF4-FFF2-40B4-BE49-F238E27FC236}">
                      <a16:creationId xmlns:a16="http://schemas.microsoft.com/office/drawing/2014/main" id="{6E383286-02E6-4341-8FDE-ADD99A7455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72851" y="3884196"/>
                  <a:ext cx="83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7" name="インク 116">
                  <a:extLst>
                    <a:ext uri="{FF2B5EF4-FFF2-40B4-BE49-F238E27FC236}">
                      <a16:creationId xmlns:a16="http://schemas.microsoft.com/office/drawing/2014/main" id="{8C2CB1BE-AE3B-4D1E-B5F2-440A3936134D}"/>
                    </a:ext>
                  </a:extLst>
                </p14:cNvPr>
                <p14:cNvContentPartPr/>
                <p14:nvPr/>
              </p14:nvContentPartPr>
              <p14:xfrm>
                <a:off x="10396971" y="3903276"/>
                <a:ext cx="134640" cy="123480"/>
              </p14:xfrm>
            </p:contentPart>
          </mc:Choice>
          <mc:Fallback xmlns="">
            <p:pic>
              <p:nvPicPr>
                <p:cNvPr id="117" name="インク 116">
                  <a:extLst>
                    <a:ext uri="{FF2B5EF4-FFF2-40B4-BE49-F238E27FC236}">
                      <a16:creationId xmlns:a16="http://schemas.microsoft.com/office/drawing/2014/main" id="{8C2CB1BE-AE3B-4D1E-B5F2-440A393613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87971" y="3894276"/>
                  <a:ext cx="152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8" name="インク 117">
                  <a:extLst>
                    <a:ext uri="{FF2B5EF4-FFF2-40B4-BE49-F238E27FC236}">
                      <a16:creationId xmlns:a16="http://schemas.microsoft.com/office/drawing/2014/main" id="{21FB7619-0D2C-40EA-BF5D-004083360DC2}"/>
                    </a:ext>
                  </a:extLst>
                </p14:cNvPr>
                <p14:cNvContentPartPr/>
                <p14:nvPr/>
              </p14:nvContentPartPr>
              <p14:xfrm>
                <a:off x="10567251" y="3806076"/>
                <a:ext cx="140760" cy="30600"/>
              </p14:xfrm>
            </p:contentPart>
          </mc:Choice>
          <mc:Fallback xmlns="">
            <p:pic>
              <p:nvPicPr>
                <p:cNvPr id="118" name="インク 117">
                  <a:extLst>
                    <a:ext uri="{FF2B5EF4-FFF2-40B4-BE49-F238E27FC236}">
                      <a16:creationId xmlns:a16="http://schemas.microsoft.com/office/drawing/2014/main" id="{21FB7619-0D2C-40EA-BF5D-004083360D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58611" y="3797076"/>
                  <a:ext cx="158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9" name="インク 118">
                  <a:extLst>
                    <a:ext uri="{FF2B5EF4-FFF2-40B4-BE49-F238E27FC236}">
                      <a16:creationId xmlns:a16="http://schemas.microsoft.com/office/drawing/2014/main" id="{ADE7EB9C-2009-4FA9-A746-639D0E5CAEB7}"/>
                    </a:ext>
                  </a:extLst>
                </p14:cNvPr>
                <p14:cNvContentPartPr/>
                <p14:nvPr/>
              </p14:nvContentPartPr>
              <p14:xfrm>
                <a:off x="10623411" y="3751356"/>
                <a:ext cx="38880" cy="263520"/>
              </p14:xfrm>
            </p:contentPart>
          </mc:Choice>
          <mc:Fallback xmlns="">
            <p:pic>
              <p:nvPicPr>
                <p:cNvPr id="119" name="インク 118">
                  <a:extLst>
                    <a:ext uri="{FF2B5EF4-FFF2-40B4-BE49-F238E27FC236}">
                      <a16:creationId xmlns:a16="http://schemas.microsoft.com/office/drawing/2014/main" id="{ADE7EB9C-2009-4FA9-A746-639D0E5CAE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14771" y="3742716"/>
                  <a:ext cx="56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0" name="インク 119">
                  <a:extLst>
                    <a:ext uri="{FF2B5EF4-FFF2-40B4-BE49-F238E27FC236}">
                      <a16:creationId xmlns:a16="http://schemas.microsoft.com/office/drawing/2014/main" id="{AAE1A879-9CA5-41AF-9E35-D8964218FD7F}"/>
                    </a:ext>
                  </a:extLst>
                </p14:cNvPr>
                <p14:cNvContentPartPr/>
                <p14:nvPr/>
              </p14:nvContentPartPr>
              <p14:xfrm>
                <a:off x="10612971" y="3808236"/>
                <a:ext cx="67680" cy="115920"/>
              </p14:xfrm>
            </p:contentPart>
          </mc:Choice>
          <mc:Fallback xmlns="">
            <p:pic>
              <p:nvPicPr>
                <p:cNvPr id="120" name="インク 119">
                  <a:extLst>
                    <a:ext uri="{FF2B5EF4-FFF2-40B4-BE49-F238E27FC236}">
                      <a16:creationId xmlns:a16="http://schemas.microsoft.com/office/drawing/2014/main" id="{AAE1A879-9CA5-41AF-9E35-D8964218FD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04331" y="3799236"/>
                  <a:ext cx="85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1" name="インク 120">
                  <a:extLst>
                    <a:ext uri="{FF2B5EF4-FFF2-40B4-BE49-F238E27FC236}">
                      <a16:creationId xmlns:a16="http://schemas.microsoft.com/office/drawing/2014/main" id="{2011F05A-8019-4508-A0D8-4C90A3F42F19}"/>
                    </a:ext>
                  </a:extLst>
                </p14:cNvPr>
                <p14:cNvContentPartPr/>
                <p14:nvPr/>
              </p14:nvContentPartPr>
              <p14:xfrm>
                <a:off x="10652211" y="3855036"/>
                <a:ext cx="53640" cy="12600"/>
              </p14:xfrm>
            </p:contentPart>
          </mc:Choice>
          <mc:Fallback xmlns="">
            <p:pic>
              <p:nvPicPr>
                <p:cNvPr id="121" name="インク 120">
                  <a:extLst>
                    <a:ext uri="{FF2B5EF4-FFF2-40B4-BE49-F238E27FC236}">
                      <a16:creationId xmlns:a16="http://schemas.microsoft.com/office/drawing/2014/main" id="{2011F05A-8019-4508-A0D8-4C90A3F42F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43211" y="3846396"/>
                  <a:ext cx="71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2" name="インク 121">
                  <a:extLst>
                    <a:ext uri="{FF2B5EF4-FFF2-40B4-BE49-F238E27FC236}">
                      <a16:creationId xmlns:a16="http://schemas.microsoft.com/office/drawing/2014/main" id="{18F6BCFF-7DEC-456D-979F-6B0DAFB8CAE5}"/>
                    </a:ext>
                  </a:extLst>
                </p14:cNvPr>
                <p14:cNvContentPartPr/>
                <p14:nvPr/>
              </p14:nvContentPartPr>
              <p14:xfrm>
                <a:off x="10727091" y="3770436"/>
                <a:ext cx="25560" cy="231840"/>
              </p14:xfrm>
            </p:contentPart>
          </mc:Choice>
          <mc:Fallback xmlns="">
            <p:pic>
              <p:nvPicPr>
                <p:cNvPr id="122" name="インク 121">
                  <a:extLst>
                    <a:ext uri="{FF2B5EF4-FFF2-40B4-BE49-F238E27FC236}">
                      <a16:creationId xmlns:a16="http://schemas.microsoft.com/office/drawing/2014/main" id="{18F6BCFF-7DEC-456D-979F-6B0DAFB8CA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18451" y="3761436"/>
                  <a:ext cx="43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3" name="インク 122">
                  <a:extLst>
                    <a:ext uri="{FF2B5EF4-FFF2-40B4-BE49-F238E27FC236}">
                      <a16:creationId xmlns:a16="http://schemas.microsoft.com/office/drawing/2014/main" id="{A54D8FE4-D6D7-4726-92BD-A591276B7085}"/>
                    </a:ext>
                  </a:extLst>
                </p14:cNvPr>
                <p14:cNvContentPartPr/>
                <p14:nvPr/>
              </p14:nvContentPartPr>
              <p14:xfrm>
                <a:off x="10736811" y="3762516"/>
                <a:ext cx="90000" cy="194400"/>
              </p14:xfrm>
            </p:contentPart>
          </mc:Choice>
          <mc:Fallback xmlns="">
            <p:pic>
              <p:nvPicPr>
                <p:cNvPr id="123" name="インク 122">
                  <a:extLst>
                    <a:ext uri="{FF2B5EF4-FFF2-40B4-BE49-F238E27FC236}">
                      <a16:creationId xmlns:a16="http://schemas.microsoft.com/office/drawing/2014/main" id="{A54D8FE4-D6D7-4726-92BD-A591276B70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28171" y="3753516"/>
                  <a:ext cx="107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4" name="インク 123">
                  <a:extLst>
                    <a:ext uri="{FF2B5EF4-FFF2-40B4-BE49-F238E27FC236}">
                      <a16:creationId xmlns:a16="http://schemas.microsoft.com/office/drawing/2014/main" id="{27326211-FA70-4CAD-BD0D-6042534FE673}"/>
                    </a:ext>
                  </a:extLst>
                </p14:cNvPr>
                <p14:cNvContentPartPr/>
                <p14:nvPr/>
              </p14:nvContentPartPr>
              <p14:xfrm>
                <a:off x="10736811" y="3845676"/>
                <a:ext cx="54360" cy="9720"/>
              </p14:xfrm>
            </p:contentPart>
          </mc:Choice>
          <mc:Fallback xmlns="">
            <p:pic>
              <p:nvPicPr>
                <p:cNvPr id="124" name="インク 123">
                  <a:extLst>
                    <a:ext uri="{FF2B5EF4-FFF2-40B4-BE49-F238E27FC236}">
                      <a16:creationId xmlns:a16="http://schemas.microsoft.com/office/drawing/2014/main" id="{27326211-FA70-4CAD-BD0D-6042534FE6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28171" y="3836676"/>
                  <a:ext cx="72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5" name="インク 124">
                  <a:extLst>
                    <a:ext uri="{FF2B5EF4-FFF2-40B4-BE49-F238E27FC236}">
                      <a16:creationId xmlns:a16="http://schemas.microsoft.com/office/drawing/2014/main" id="{3C0975A0-CFCC-471D-9D0B-9ED53EF50149}"/>
                    </a:ext>
                  </a:extLst>
                </p14:cNvPr>
                <p14:cNvContentPartPr/>
                <p14:nvPr/>
              </p14:nvContentPartPr>
              <p14:xfrm>
                <a:off x="10736811" y="3855036"/>
                <a:ext cx="72720" cy="19800"/>
              </p14:xfrm>
            </p:contentPart>
          </mc:Choice>
          <mc:Fallback xmlns="">
            <p:pic>
              <p:nvPicPr>
                <p:cNvPr id="125" name="インク 124">
                  <a:extLst>
                    <a:ext uri="{FF2B5EF4-FFF2-40B4-BE49-F238E27FC236}">
                      <a16:creationId xmlns:a16="http://schemas.microsoft.com/office/drawing/2014/main" id="{3C0975A0-CFCC-471D-9D0B-9ED53EF501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28171" y="3846396"/>
                  <a:ext cx="90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6" name="インク 125">
                  <a:extLst>
                    <a:ext uri="{FF2B5EF4-FFF2-40B4-BE49-F238E27FC236}">
                      <a16:creationId xmlns:a16="http://schemas.microsoft.com/office/drawing/2014/main" id="{E02B95A4-8F97-4504-B796-7A4E22177345}"/>
                    </a:ext>
                  </a:extLst>
                </p14:cNvPr>
                <p14:cNvContentPartPr/>
                <p14:nvPr/>
              </p14:nvContentPartPr>
              <p14:xfrm>
                <a:off x="10755891" y="3955116"/>
                <a:ext cx="60480" cy="13680"/>
              </p14:xfrm>
            </p:contentPart>
          </mc:Choice>
          <mc:Fallback xmlns="">
            <p:pic>
              <p:nvPicPr>
                <p:cNvPr id="126" name="インク 125">
                  <a:extLst>
                    <a:ext uri="{FF2B5EF4-FFF2-40B4-BE49-F238E27FC236}">
                      <a16:creationId xmlns:a16="http://schemas.microsoft.com/office/drawing/2014/main" id="{E02B95A4-8F97-4504-B796-7A4E221773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46891" y="3946476"/>
                  <a:ext cx="78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7" name="インク 126">
                  <a:extLst>
                    <a:ext uri="{FF2B5EF4-FFF2-40B4-BE49-F238E27FC236}">
                      <a16:creationId xmlns:a16="http://schemas.microsoft.com/office/drawing/2014/main" id="{38224D71-C373-4D7E-AF3C-2A4E00BFC32B}"/>
                    </a:ext>
                  </a:extLst>
                </p14:cNvPr>
                <p14:cNvContentPartPr/>
                <p14:nvPr/>
              </p14:nvContentPartPr>
              <p14:xfrm>
                <a:off x="10869651" y="3770436"/>
                <a:ext cx="26280" cy="211680"/>
              </p14:xfrm>
            </p:contentPart>
          </mc:Choice>
          <mc:Fallback xmlns="">
            <p:pic>
              <p:nvPicPr>
                <p:cNvPr id="127" name="インク 126">
                  <a:extLst>
                    <a:ext uri="{FF2B5EF4-FFF2-40B4-BE49-F238E27FC236}">
                      <a16:creationId xmlns:a16="http://schemas.microsoft.com/office/drawing/2014/main" id="{38224D71-C373-4D7E-AF3C-2A4E00BFC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60651" y="3761436"/>
                  <a:ext cx="43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5" name="インク 134">
                  <a:extLst>
                    <a:ext uri="{FF2B5EF4-FFF2-40B4-BE49-F238E27FC236}">
                      <a16:creationId xmlns:a16="http://schemas.microsoft.com/office/drawing/2014/main" id="{785BA8A1-4353-450A-A583-71A8BC479A66}"/>
                    </a:ext>
                  </a:extLst>
                </p14:cNvPr>
                <p14:cNvContentPartPr/>
                <p14:nvPr/>
              </p14:nvContentPartPr>
              <p14:xfrm>
                <a:off x="10849851" y="3732276"/>
                <a:ext cx="77760" cy="77040"/>
              </p14:xfrm>
            </p:contentPart>
          </mc:Choice>
          <mc:Fallback xmlns="">
            <p:pic>
              <p:nvPicPr>
                <p:cNvPr id="135" name="インク 134">
                  <a:extLst>
                    <a:ext uri="{FF2B5EF4-FFF2-40B4-BE49-F238E27FC236}">
                      <a16:creationId xmlns:a16="http://schemas.microsoft.com/office/drawing/2014/main" id="{785BA8A1-4353-450A-A583-71A8BC479A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40851" y="3723276"/>
                  <a:ext cx="95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6" name="インク 135">
                  <a:extLst>
                    <a:ext uri="{FF2B5EF4-FFF2-40B4-BE49-F238E27FC236}">
                      <a16:creationId xmlns:a16="http://schemas.microsoft.com/office/drawing/2014/main" id="{395C5243-405D-42A0-BAEA-BA4AC6F9B699}"/>
                    </a:ext>
                  </a:extLst>
                </p14:cNvPr>
                <p14:cNvContentPartPr/>
                <p14:nvPr/>
              </p14:nvContentPartPr>
              <p14:xfrm>
                <a:off x="10868571" y="3770436"/>
                <a:ext cx="43200" cy="360"/>
              </p14:xfrm>
            </p:contentPart>
          </mc:Choice>
          <mc:Fallback xmlns="">
            <p:pic>
              <p:nvPicPr>
                <p:cNvPr id="136" name="インク 135">
                  <a:extLst>
                    <a:ext uri="{FF2B5EF4-FFF2-40B4-BE49-F238E27FC236}">
                      <a16:creationId xmlns:a16="http://schemas.microsoft.com/office/drawing/2014/main" id="{395C5243-405D-42A0-BAEA-BA4AC6F9B6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59931" y="3761436"/>
                  <a:ext cx="60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7" name="インク 136">
                  <a:extLst>
                    <a:ext uri="{FF2B5EF4-FFF2-40B4-BE49-F238E27FC236}">
                      <a16:creationId xmlns:a16="http://schemas.microsoft.com/office/drawing/2014/main" id="{0A089759-6006-419B-9397-ED8BD152BCCD}"/>
                    </a:ext>
                  </a:extLst>
                </p14:cNvPr>
                <p14:cNvContentPartPr/>
                <p14:nvPr/>
              </p14:nvContentPartPr>
              <p14:xfrm>
                <a:off x="10868571" y="3770436"/>
                <a:ext cx="45000" cy="47520"/>
              </p14:xfrm>
            </p:contentPart>
          </mc:Choice>
          <mc:Fallback xmlns="">
            <p:pic>
              <p:nvPicPr>
                <p:cNvPr id="137" name="インク 136">
                  <a:extLst>
                    <a:ext uri="{FF2B5EF4-FFF2-40B4-BE49-F238E27FC236}">
                      <a16:creationId xmlns:a16="http://schemas.microsoft.com/office/drawing/2014/main" id="{0A089759-6006-419B-9397-ED8BD152BC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59931" y="3761436"/>
                  <a:ext cx="62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8" name="インク 137">
                  <a:extLst>
                    <a:ext uri="{FF2B5EF4-FFF2-40B4-BE49-F238E27FC236}">
                      <a16:creationId xmlns:a16="http://schemas.microsoft.com/office/drawing/2014/main" id="{C11A6FBA-C17A-40CB-A832-5C730DD06918}"/>
                    </a:ext>
                  </a:extLst>
                </p14:cNvPr>
                <p14:cNvContentPartPr/>
                <p14:nvPr/>
              </p14:nvContentPartPr>
              <p14:xfrm>
                <a:off x="10972251" y="3732636"/>
                <a:ext cx="360" cy="52560"/>
              </p14:xfrm>
            </p:contentPart>
          </mc:Choice>
          <mc:Fallback xmlns="">
            <p:pic>
              <p:nvPicPr>
                <p:cNvPr id="138" name="インク 137">
                  <a:extLst>
                    <a:ext uri="{FF2B5EF4-FFF2-40B4-BE49-F238E27FC236}">
                      <a16:creationId xmlns:a16="http://schemas.microsoft.com/office/drawing/2014/main" id="{C11A6FBA-C17A-40CB-A832-5C730DD069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63611" y="3723636"/>
                  <a:ext cx="18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9" name="インク 138">
                  <a:extLst>
                    <a:ext uri="{FF2B5EF4-FFF2-40B4-BE49-F238E27FC236}">
                      <a16:creationId xmlns:a16="http://schemas.microsoft.com/office/drawing/2014/main" id="{F5F22657-2669-4108-BE1C-39F6A318D5F3}"/>
                    </a:ext>
                  </a:extLst>
                </p14:cNvPr>
                <p14:cNvContentPartPr/>
                <p14:nvPr/>
              </p14:nvContentPartPr>
              <p14:xfrm>
                <a:off x="10972251" y="3702756"/>
                <a:ext cx="140400" cy="261000"/>
              </p14:xfrm>
            </p:contentPart>
          </mc:Choice>
          <mc:Fallback xmlns="">
            <p:pic>
              <p:nvPicPr>
                <p:cNvPr id="139" name="インク 138">
                  <a:extLst>
                    <a:ext uri="{FF2B5EF4-FFF2-40B4-BE49-F238E27FC236}">
                      <a16:creationId xmlns:a16="http://schemas.microsoft.com/office/drawing/2014/main" id="{F5F22657-2669-4108-BE1C-39F6A318D5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63611" y="3694116"/>
                  <a:ext cx="158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0" name="インク 139">
                  <a:extLst>
                    <a:ext uri="{FF2B5EF4-FFF2-40B4-BE49-F238E27FC236}">
                      <a16:creationId xmlns:a16="http://schemas.microsoft.com/office/drawing/2014/main" id="{F1B8D41E-30B7-4C98-AFF3-6CCF68BBB9E6}"/>
                    </a:ext>
                  </a:extLst>
                </p14:cNvPr>
                <p14:cNvContentPartPr/>
                <p14:nvPr/>
              </p14:nvContentPartPr>
              <p14:xfrm>
                <a:off x="10953531" y="3751356"/>
                <a:ext cx="85680" cy="7920"/>
              </p14:xfrm>
            </p:contentPart>
          </mc:Choice>
          <mc:Fallback xmlns="">
            <p:pic>
              <p:nvPicPr>
                <p:cNvPr id="140" name="インク 139">
                  <a:extLst>
                    <a:ext uri="{FF2B5EF4-FFF2-40B4-BE49-F238E27FC236}">
                      <a16:creationId xmlns:a16="http://schemas.microsoft.com/office/drawing/2014/main" id="{F1B8D41E-30B7-4C98-AFF3-6CCF68BBB9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44531" y="3742716"/>
                  <a:ext cx="103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1" name="インク 140">
                  <a:extLst>
                    <a:ext uri="{FF2B5EF4-FFF2-40B4-BE49-F238E27FC236}">
                      <a16:creationId xmlns:a16="http://schemas.microsoft.com/office/drawing/2014/main" id="{0C462246-3657-4E89-8FB3-AC50475B42FF}"/>
                    </a:ext>
                  </a:extLst>
                </p14:cNvPr>
                <p14:cNvContentPartPr/>
                <p14:nvPr/>
              </p14:nvContentPartPr>
              <p14:xfrm>
                <a:off x="10963251" y="3798876"/>
                <a:ext cx="62280" cy="360"/>
              </p14:xfrm>
            </p:contentPart>
          </mc:Choice>
          <mc:Fallback xmlns="">
            <p:pic>
              <p:nvPicPr>
                <p:cNvPr id="141" name="インク 140">
                  <a:extLst>
                    <a:ext uri="{FF2B5EF4-FFF2-40B4-BE49-F238E27FC236}">
                      <a16:creationId xmlns:a16="http://schemas.microsoft.com/office/drawing/2014/main" id="{0C462246-3657-4E89-8FB3-AC50475B42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54251" y="3789876"/>
                  <a:ext cx="79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2" name="インク 141">
                  <a:extLst>
                    <a:ext uri="{FF2B5EF4-FFF2-40B4-BE49-F238E27FC236}">
                      <a16:creationId xmlns:a16="http://schemas.microsoft.com/office/drawing/2014/main" id="{1866DE7D-058F-4B42-A5F0-6CF8273CC1CC}"/>
                    </a:ext>
                  </a:extLst>
                </p14:cNvPr>
                <p14:cNvContentPartPr/>
                <p14:nvPr/>
              </p14:nvContentPartPr>
              <p14:xfrm>
                <a:off x="10927611" y="3798876"/>
                <a:ext cx="36000" cy="57600"/>
              </p14:xfrm>
            </p:contentPart>
          </mc:Choice>
          <mc:Fallback xmlns="">
            <p:pic>
              <p:nvPicPr>
                <p:cNvPr id="142" name="インク 141">
                  <a:extLst>
                    <a:ext uri="{FF2B5EF4-FFF2-40B4-BE49-F238E27FC236}">
                      <a16:creationId xmlns:a16="http://schemas.microsoft.com/office/drawing/2014/main" id="{1866DE7D-058F-4B42-A5F0-6CF8273CC1C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918611" y="3789876"/>
                  <a:ext cx="53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3" name="インク 142">
                  <a:extLst>
                    <a:ext uri="{FF2B5EF4-FFF2-40B4-BE49-F238E27FC236}">
                      <a16:creationId xmlns:a16="http://schemas.microsoft.com/office/drawing/2014/main" id="{F43EE8DD-0E7E-4A1A-A54B-5FD9B880E938}"/>
                    </a:ext>
                  </a:extLst>
                </p14:cNvPr>
                <p14:cNvContentPartPr/>
                <p14:nvPr/>
              </p14:nvContentPartPr>
              <p14:xfrm>
                <a:off x="10931211" y="3836316"/>
                <a:ext cx="86400" cy="46080"/>
              </p14:xfrm>
            </p:contentPart>
          </mc:Choice>
          <mc:Fallback xmlns="">
            <p:pic>
              <p:nvPicPr>
                <p:cNvPr id="143" name="インク 142">
                  <a:extLst>
                    <a:ext uri="{FF2B5EF4-FFF2-40B4-BE49-F238E27FC236}">
                      <a16:creationId xmlns:a16="http://schemas.microsoft.com/office/drawing/2014/main" id="{F43EE8DD-0E7E-4A1A-A54B-5FD9B880E9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22211" y="3827316"/>
                  <a:ext cx="104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インク 143">
                  <a:extLst>
                    <a:ext uri="{FF2B5EF4-FFF2-40B4-BE49-F238E27FC236}">
                      <a16:creationId xmlns:a16="http://schemas.microsoft.com/office/drawing/2014/main" id="{1942FD06-D125-40A3-B920-415A6878E67E}"/>
                    </a:ext>
                  </a:extLst>
                </p14:cNvPr>
                <p14:cNvContentPartPr/>
                <p14:nvPr/>
              </p14:nvContentPartPr>
              <p14:xfrm>
                <a:off x="10916091" y="3898236"/>
                <a:ext cx="90000" cy="13680"/>
              </p14:xfrm>
            </p:contentPart>
          </mc:Choice>
          <mc:Fallback xmlns="">
            <p:pic>
              <p:nvPicPr>
                <p:cNvPr id="144" name="インク 143">
                  <a:extLst>
                    <a:ext uri="{FF2B5EF4-FFF2-40B4-BE49-F238E27FC236}">
                      <a16:creationId xmlns:a16="http://schemas.microsoft.com/office/drawing/2014/main" id="{1942FD06-D125-40A3-B920-415A6878E6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07091" y="3889596"/>
                  <a:ext cx="107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インク 144">
                  <a:extLst>
                    <a:ext uri="{FF2B5EF4-FFF2-40B4-BE49-F238E27FC236}">
                      <a16:creationId xmlns:a16="http://schemas.microsoft.com/office/drawing/2014/main" id="{CEAD94D0-0C4E-415D-B6DE-B0F789A1EA53}"/>
                    </a:ext>
                  </a:extLst>
                </p14:cNvPr>
                <p14:cNvContentPartPr/>
                <p14:nvPr/>
              </p14:nvContentPartPr>
              <p14:xfrm>
                <a:off x="10944171" y="3874116"/>
                <a:ext cx="138960" cy="117720"/>
              </p14:xfrm>
            </p:contentPart>
          </mc:Choice>
          <mc:Fallback xmlns="">
            <p:pic>
              <p:nvPicPr>
                <p:cNvPr id="145" name="インク 144">
                  <a:extLst>
                    <a:ext uri="{FF2B5EF4-FFF2-40B4-BE49-F238E27FC236}">
                      <a16:creationId xmlns:a16="http://schemas.microsoft.com/office/drawing/2014/main" id="{CEAD94D0-0C4E-415D-B6DE-B0F789A1EA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35531" y="3865116"/>
                  <a:ext cx="15660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BD435D5B-EB99-448E-878B-03EFF9C04D8F}"/>
              </a:ext>
            </a:extLst>
          </p:cNvPr>
          <p:cNvGrpSpPr/>
          <p:nvPr/>
        </p:nvGrpSpPr>
        <p:grpSpPr>
          <a:xfrm>
            <a:off x="11264571" y="3676116"/>
            <a:ext cx="848880" cy="296640"/>
            <a:chOff x="11264571" y="3676116"/>
            <a:chExt cx="8488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7" name="インク 146">
                  <a:extLst>
                    <a:ext uri="{FF2B5EF4-FFF2-40B4-BE49-F238E27FC236}">
                      <a16:creationId xmlns:a16="http://schemas.microsoft.com/office/drawing/2014/main" id="{F13EA06F-CDBF-4EC9-BA61-DF62D63D2DDF}"/>
                    </a:ext>
                  </a:extLst>
                </p14:cNvPr>
                <p14:cNvContentPartPr/>
                <p14:nvPr/>
              </p14:nvContentPartPr>
              <p14:xfrm>
                <a:off x="11264571" y="3812196"/>
                <a:ext cx="111240" cy="96120"/>
              </p14:xfrm>
            </p:contentPart>
          </mc:Choice>
          <mc:Fallback xmlns="">
            <p:pic>
              <p:nvPicPr>
                <p:cNvPr id="147" name="インク 146">
                  <a:extLst>
                    <a:ext uri="{FF2B5EF4-FFF2-40B4-BE49-F238E27FC236}">
                      <a16:creationId xmlns:a16="http://schemas.microsoft.com/office/drawing/2014/main" id="{F13EA06F-CDBF-4EC9-BA61-DF62D63D2D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55571" y="3803556"/>
                  <a:ext cx="128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8" name="インク 147">
                  <a:extLst>
                    <a:ext uri="{FF2B5EF4-FFF2-40B4-BE49-F238E27FC236}">
                      <a16:creationId xmlns:a16="http://schemas.microsoft.com/office/drawing/2014/main" id="{2DE4C83B-4CC8-4AD0-9C61-8411D13AFAAA}"/>
                    </a:ext>
                  </a:extLst>
                </p14:cNvPr>
                <p14:cNvContentPartPr/>
                <p14:nvPr/>
              </p14:nvContentPartPr>
              <p14:xfrm>
                <a:off x="11278971" y="3741996"/>
                <a:ext cx="52200" cy="230400"/>
              </p14:xfrm>
            </p:contentPart>
          </mc:Choice>
          <mc:Fallback xmlns="">
            <p:pic>
              <p:nvPicPr>
                <p:cNvPr id="148" name="インク 147">
                  <a:extLst>
                    <a:ext uri="{FF2B5EF4-FFF2-40B4-BE49-F238E27FC236}">
                      <a16:creationId xmlns:a16="http://schemas.microsoft.com/office/drawing/2014/main" id="{2DE4C83B-4CC8-4AD0-9C61-8411D13AFA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69971" y="3733356"/>
                  <a:ext cx="69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9" name="インク 148">
                  <a:extLst>
                    <a:ext uri="{FF2B5EF4-FFF2-40B4-BE49-F238E27FC236}">
                      <a16:creationId xmlns:a16="http://schemas.microsoft.com/office/drawing/2014/main" id="{E3B4F966-75A1-455A-9FF7-86CE023CAE58}"/>
                    </a:ext>
                  </a:extLst>
                </p14:cNvPr>
                <p14:cNvContentPartPr/>
                <p14:nvPr/>
              </p14:nvContentPartPr>
              <p14:xfrm>
                <a:off x="11396691" y="3789156"/>
                <a:ext cx="70560" cy="159120"/>
              </p14:xfrm>
            </p:contentPart>
          </mc:Choice>
          <mc:Fallback xmlns="">
            <p:pic>
              <p:nvPicPr>
                <p:cNvPr id="149" name="インク 148">
                  <a:extLst>
                    <a:ext uri="{FF2B5EF4-FFF2-40B4-BE49-F238E27FC236}">
                      <a16:creationId xmlns:a16="http://schemas.microsoft.com/office/drawing/2014/main" id="{E3B4F966-75A1-455A-9FF7-86CE023CAE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388051" y="3780516"/>
                  <a:ext cx="88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0" name="インク 149">
                  <a:extLst>
                    <a:ext uri="{FF2B5EF4-FFF2-40B4-BE49-F238E27FC236}">
                      <a16:creationId xmlns:a16="http://schemas.microsoft.com/office/drawing/2014/main" id="{84FEC9EB-E8AF-4B48-99BA-7C7C1865A54F}"/>
                    </a:ext>
                  </a:extLst>
                </p14:cNvPr>
                <p14:cNvContentPartPr/>
                <p14:nvPr/>
              </p14:nvContentPartPr>
              <p14:xfrm>
                <a:off x="11482371" y="3770436"/>
                <a:ext cx="8640" cy="47160"/>
              </p14:xfrm>
            </p:contentPart>
          </mc:Choice>
          <mc:Fallback xmlns="">
            <p:pic>
              <p:nvPicPr>
                <p:cNvPr id="150" name="インク 149">
                  <a:extLst>
                    <a:ext uri="{FF2B5EF4-FFF2-40B4-BE49-F238E27FC236}">
                      <a16:creationId xmlns:a16="http://schemas.microsoft.com/office/drawing/2014/main" id="{84FEC9EB-E8AF-4B48-99BA-7C7C1865A5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73371" y="3761436"/>
                  <a:ext cx="26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3" name="インク 152">
                  <a:extLst>
                    <a:ext uri="{FF2B5EF4-FFF2-40B4-BE49-F238E27FC236}">
                      <a16:creationId xmlns:a16="http://schemas.microsoft.com/office/drawing/2014/main" id="{6DC291C5-9584-4694-AB86-D0466276A7DE}"/>
                    </a:ext>
                  </a:extLst>
                </p14:cNvPr>
                <p14:cNvContentPartPr/>
                <p14:nvPr/>
              </p14:nvContentPartPr>
              <p14:xfrm>
                <a:off x="11528811" y="3786996"/>
                <a:ext cx="19080" cy="18720"/>
              </p14:xfrm>
            </p:contentPart>
          </mc:Choice>
          <mc:Fallback xmlns="">
            <p:pic>
              <p:nvPicPr>
                <p:cNvPr id="153" name="インク 152">
                  <a:extLst>
                    <a:ext uri="{FF2B5EF4-FFF2-40B4-BE49-F238E27FC236}">
                      <a16:creationId xmlns:a16="http://schemas.microsoft.com/office/drawing/2014/main" id="{6DC291C5-9584-4694-AB86-D0466276A7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519811" y="3778356"/>
                  <a:ext cx="36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5" name="インク 154">
                  <a:extLst>
                    <a:ext uri="{FF2B5EF4-FFF2-40B4-BE49-F238E27FC236}">
                      <a16:creationId xmlns:a16="http://schemas.microsoft.com/office/drawing/2014/main" id="{1565F16E-9270-428F-A819-AE069403E176}"/>
                    </a:ext>
                  </a:extLst>
                </p14:cNvPr>
                <p14:cNvContentPartPr/>
                <p14:nvPr/>
              </p14:nvContentPartPr>
              <p14:xfrm>
                <a:off x="11603691" y="3726516"/>
                <a:ext cx="18720" cy="237960"/>
              </p14:xfrm>
            </p:contentPart>
          </mc:Choice>
          <mc:Fallback xmlns="">
            <p:pic>
              <p:nvPicPr>
                <p:cNvPr id="155" name="インク 154">
                  <a:extLst>
                    <a:ext uri="{FF2B5EF4-FFF2-40B4-BE49-F238E27FC236}">
                      <a16:creationId xmlns:a16="http://schemas.microsoft.com/office/drawing/2014/main" id="{1565F16E-9270-428F-A819-AE069403E17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594691" y="3717876"/>
                  <a:ext cx="36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6" name="インク 155">
                  <a:extLst>
                    <a:ext uri="{FF2B5EF4-FFF2-40B4-BE49-F238E27FC236}">
                      <a16:creationId xmlns:a16="http://schemas.microsoft.com/office/drawing/2014/main" id="{CFD39660-3B25-45EA-89CC-6F10D3769FBE}"/>
                    </a:ext>
                  </a:extLst>
                </p14:cNvPr>
                <p14:cNvContentPartPr/>
                <p14:nvPr/>
              </p14:nvContentPartPr>
              <p14:xfrm>
                <a:off x="11622771" y="3684756"/>
                <a:ext cx="204120" cy="288000"/>
              </p14:xfrm>
            </p:contentPart>
          </mc:Choice>
          <mc:Fallback xmlns="">
            <p:pic>
              <p:nvPicPr>
                <p:cNvPr id="156" name="インク 155">
                  <a:extLst>
                    <a:ext uri="{FF2B5EF4-FFF2-40B4-BE49-F238E27FC236}">
                      <a16:creationId xmlns:a16="http://schemas.microsoft.com/office/drawing/2014/main" id="{CFD39660-3B25-45EA-89CC-6F10D3769F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14131" y="3676116"/>
                  <a:ext cx="221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7" name="インク 156">
                  <a:extLst>
                    <a:ext uri="{FF2B5EF4-FFF2-40B4-BE49-F238E27FC236}">
                      <a16:creationId xmlns:a16="http://schemas.microsoft.com/office/drawing/2014/main" id="{6CD36FB8-697C-4C30-AA22-1F1DCF188513}"/>
                    </a:ext>
                  </a:extLst>
                </p14:cNvPr>
                <p14:cNvContentPartPr/>
                <p14:nvPr/>
              </p14:nvContentPartPr>
              <p14:xfrm>
                <a:off x="11632131" y="3770436"/>
                <a:ext cx="90720" cy="360"/>
              </p14:xfrm>
            </p:contentPart>
          </mc:Choice>
          <mc:Fallback xmlns="">
            <p:pic>
              <p:nvPicPr>
                <p:cNvPr id="157" name="インク 156">
                  <a:extLst>
                    <a:ext uri="{FF2B5EF4-FFF2-40B4-BE49-F238E27FC236}">
                      <a16:creationId xmlns:a16="http://schemas.microsoft.com/office/drawing/2014/main" id="{6CD36FB8-697C-4C30-AA22-1F1DCF1885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23491" y="3761436"/>
                  <a:ext cx="10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8" name="インク 157">
                  <a:extLst>
                    <a:ext uri="{FF2B5EF4-FFF2-40B4-BE49-F238E27FC236}">
                      <a16:creationId xmlns:a16="http://schemas.microsoft.com/office/drawing/2014/main" id="{04E6D665-54F5-4909-A9EC-C05FE8B258C6}"/>
                    </a:ext>
                  </a:extLst>
                </p14:cNvPr>
                <p14:cNvContentPartPr/>
                <p14:nvPr/>
              </p14:nvContentPartPr>
              <p14:xfrm>
                <a:off x="11669931" y="3845676"/>
                <a:ext cx="18360" cy="54000"/>
              </p14:xfrm>
            </p:contentPart>
          </mc:Choice>
          <mc:Fallback xmlns="">
            <p:pic>
              <p:nvPicPr>
                <p:cNvPr id="158" name="インク 157">
                  <a:extLst>
                    <a:ext uri="{FF2B5EF4-FFF2-40B4-BE49-F238E27FC236}">
                      <a16:creationId xmlns:a16="http://schemas.microsoft.com/office/drawing/2014/main" id="{04E6D665-54F5-4909-A9EC-C05FE8B258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61291" y="3837036"/>
                  <a:ext cx="36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9" name="インク 158">
                  <a:extLst>
                    <a:ext uri="{FF2B5EF4-FFF2-40B4-BE49-F238E27FC236}">
                      <a16:creationId xmlns:a16="http://schemas.microsoft.com/office/drawing/2014/main" id="{78359764-3419-4C5D-9EAE-4E05D3FA7184}"/>
                    </a:ext>
                  </a:extLst>
                </p14:cNvPr>
                <p14:cNvContentPartPr/>
                <p14:nvPr/>
              </p14:nvContentPartPr>
              <p14:xfrm>
                <a:off x="11669931" y="3832356"/>
                <a:ext cx="56520" cy="31680"/>
              </p14:xfrm>
            </p:contentPart>
          </mc:Choice>
          <mc:Fallback xmlns="">
            <p:pic>
              <p:nvPicPr>
                <p:cNvPr id="159" name="インク 158">
                  <a:extLst>
                    <a:ext uri="{FF2B5EF4-FFF2-40B4-BE49-F238E27FC236}">
                      <a16:creationId xmlns:a16="http://schemas.microsoft.com/office/drawing/2014/main" id="{78359764-3419-4C5D-9EAE-4E05D3FA71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61291" y="3823356"/>
                  <a:ext cx="74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0" name="インク 159">
                  <a:extLst>
                    <a:ext uri="{FF2B5EF4-FFF2-40B4-BE49-F238E27FC236}">
                      <a16:creationId xmlns:a16="http://schemas.microsoft.com/office/drawing/2014/main" id="{492D1BF5-7169-4F9F-B560-1EAB30EF6325}"/>
                    </a:ext>
                  </a:extLst>
                </p14:cNvPr>
                <p14:cNvContentPartPr/>
                <p14:nvPr/>
              </p14:nvContentPartPr>
              <p14:xfrm>
                <a:off x="11677491" y="3872316"/>
                <a:ext cx="68040" cy="11520"/>
              </p14:xfrm>
            </p:contentPart>
          </mc:Choice>
          <mc:Fallback xmlns="">
            <p:pic>
              <p:nvPicPr>
                <p:cNvPr id="160" name="インク 159">
                  <a:extLst>
                    <a:ext uri="{FF2B5EF4-FFF2-40B4-BE49-F238E27FC236}">
                      <a16:creationId xmlns:a16="http://schemas.microsoft.com/office/drawing/2014/main" id="{492D1BF5-7169-4F9F-B560-1EAB30EF63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68491" y="3863676"/>
                  <a:ext cx="85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1" name="インク 160">
                  <a:extLst>
                    <a:ext uri="{FF2B5EF4-FFF2-40B4-BE49-F238E27FC236}">
                      <a16:creationId xmlns:a16="http://schemas.microsoft.com/office/drawing/2014/main" id="{D32DC932-5810-4842-937A-95F4C8CB6422}"/>
                    </a:ext>
                  </a:extLst>
                </p14:cNvPr>
                <p14:cNvContentPartPr/>
                <p14:nvPr/>
              </p14:nvContentPartPr>
              <p14:xfrm>
                <a:off x="11965491" y="3741996"/>
                <a:ext cx="131040" cy="151200"/>
              </p14:xfrm>
            </p:contentPart>
          </mc:Choice>
          <mc:Fallback xmlns="">
            <p:pic>
              <p:nvPicPr>
                <p:cNvPr id="161" name="インク 160">
                  <a:extLst>
                    <a:ext uri="{FF2B5EF4-FFF2-40B4-BE49-F238E27FC236}">
                      <a16:creationId xmlns:a16="http://schemas.microsoft.com/office/drawing/2014/main" id="{D32DC932-5810-4842-937A-95F4C8CB64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56491" y="3733356"/>
                  <a:ext cx="148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2" name="インク 161">
                  <a:extLst>
                    <a:ext uri="{FF2B5EF4-FFF2-40B4-BE49-F238E27FC236}">
                      <a16:creationId xmlns:a16="http://schemas.microsoft.com/office/drawing/2014/main" id="{ED4B21FC-90E3-4F0F-B188-91537F80F246}"/>
                    </a:ext>
                  </a:extLst>
                </p14:cNvPr>
                <p14:cNvContentPartPr/>
                <p14:nvPr/>
              </p14:nvContentPartPr>
              <p14:xfrm>
                <a:off x="12095811" y="3676116"/>
                <a:ext cx="17640" cy="54360"/>
              </p14:xfrm>
            </p:contentPart>
          </mc:Choice>
          <mc:Fallback xmlns="">
            <p:pic>
              <p:nvPicPr>
                <p:cNvPr id="162" name="インク 161">
                  <a:extLst>
                    <a:ext uri="{FF2B5EF4-FFF2-40B4-BE49-F238E27FC236}">
                      <a16:creationId xmlns:a16="http://schemas.microsoft.com/office/drawing/2014/main" id="{ED4B21FC-90E3-4F0F-B188-91537F80F24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087171" y="3667476"/>
                  <a:ext cx="35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5" name="インク 164">
                  <a:extLst>
                    <a:ext uri="{FF2B5EF4-FFF2-40B4-BE49-F238E27FC236}">
                      <a16:creationId xmlns:a16="http://schemas.microsoft.com/office/drawing/2014/main" id="{9FFF5E93-7512-4FC7-B762-819EA8CCC050}"/>
                    </a:ext>
                  </a:extLst>
                </p14:cNvPr>
                <p14:cNvContentPartPr/>
                <p14:nvPr/>
              </p14:nvContentPartPr>
              <p14:xfrm>
                <a:off x="12028491" y="3685476"/>
                <a:ext cx="19440" cy="63000"/>
              </p14:xfrm>
            </p:contentPart>
          </mc:Choice>
          <mc:Fallback xmlns="">
            <p:pic>
              <p:nvPicPr>
                <p:cNvPr id="165" name="インク 164">
                  <a:extLst>
                    <a:ext uri="{FF2B5EF4-FFF2-40B4-BE49-F238E27FC236}">
                      <a16:creationId xmlns:a16="http://schemas.microsoft.com/office/drawing/2014/main" id="{9FFF5E93-7512-4FC7-B762-819EA8CCC05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019491" y="3676836"/>
                  <a:ext cx="3708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グループ化 296">
            <a:extLst>
              <a:ext uri="{FF2B5EF4-FFF2-40B4-BE49-F238E27FC236}">
                <a16:creationId xmlns:a16="http://schemas.microsoft.com/office/drawing/2014/main" id="{BA5B14AF-9BF8-4207-A30A-13EC9D0ED594}"/>
              </a:ext>
            </a:extLst>
          </p:cNvPr>
          <p:cNvGrpSpPr/>
          <p:nvPr/>
        </p:nvGrpSpPr>
        <p:grpSpPr>
          <a:xfrm>
            <a:off x="9518211" y="1524756"/>
            <a:ext cx="1483200" cy="405360"/>
            <a:chOff x="9518211" y="1524756"/>
            <a:chExt cx="148320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0" name="インク 229">
                  <a:extLst>
                    <a:ext uri="{FF2B5EF4-FFF2-40B4-BE49-F238E27FC236}">
                      <a16:creationId xmlns:a16="http://schemas.microsoft.com/office/drawing/2014/main" id="{D928554A-A9E7-4CED-9B6F-DC3B9B6F47D1}"/>
                    </a:ext>
                  </a:extLst>
                </p14:cNvPr>
                <p14:cNvContentPartPr/>
                <p14:nvPr/>
              </p14:nvContentPartPr>
              <p14:xfrm>
                <a:off x="10331451" y="1583436"/>
                <a:ext cx="103680" cy="3960"/>
              </p14:xfrm>
            </p:contentPart>
          </mc:Choice>
          <mc:Fallback xmlns="">
            <p:pic>
              <p:nvPicPr>
                <p:cNvPr id="230" name="インク 229">
                  <a:extLst>
                    <a:ext uri="{FF2B5EF4-FFF2-40B4-BE49-F238E27FC236}">
                      <a16:creationId xmlns:a16="http://schemas.microsoft.com/office/drawing/2014/main" id="{D928554A-A9E7-4CED-9B6F-DC3B9B6F47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22451" y="1574436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34" name="インク 233">
                  <a:extLst>
                    <a:ext uri="{FF2B5EF4-FFF2-40B4-BE49-F238E27FC236}">
                      <a16:creationId xmlns:a16="http://schemas.microsoft.com/office/drawing/2014/main" id="{B3155193-ABCB-4563-8013-0327A7921A21}"/>
                    </a:ext>
                  </a:extLst>
                </p14:cNvPr>
                <p14:cNvContentPartPr/>
                <p14:nvPr/>
              </p14:nvContentPartPr>
              <p14:xfrm>
                <a:off x="10302291" y="1668036"/>
                <a:ext cx="186840" cy="20160"/>
              </p14:xfrm>
            </p:contentPart>
          </mc:Choice>
          <mc:Fallback xmlns="">
            <p:pic>
              <p:nvPicPr>
                <p:cNvPr id="234" name="インク 233">
                  <a:extLst>
                    <a:ext uri="{FF2B5EF4-FFF2-40B4-BE49-F238E27FC236}">
                      <a16:creationId xmlns:a16="http://schemas.microsoft.com/office/drawing/2014/main" id="{B3155193-ABCB-4563-8013-0327A7921A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93291" y="1659396"/>
                  <a:ext cx="20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35" name="インク 234">
                  <a:extLst>
                    <a:ext uri="{FF2B5EF4-FFF2-40B4-BE49-F238E27FC236}">
                      <a16:creationId xmlns:a16="http://schemas.microsoft.com/office/drawing/2014/main" id="{2447D42E-F260-4963-BDA4-AA48C40AA18A}"/>
                    </a:ext>
                  </a:extLst>
                </p14:cNvPr>
                <p14:cNvContentPartPr/>
                <p14:nvPr/>
              </p14:nvContentPartPr>
              <p14:xfrm>
                <a:off x="10352691" y="1659036"/>
                <a:ext cx="51840" cy="207000"/>
              </p14:xfrm>
            </p:contentPart>
          </mc:Choice>
          <mc:Fallback xmlns="">
            <p:pic>
              <p:nvPicPr>
                <p:cNvPr id="235" name="インク 234">
                  <a:extLst>
                    <a:ext uri="{FF2B5EF4-FFF2-40B4-BE49-F238E27FC236}">
                      <a16:creationId xmlns:a16="http://schemas.microsoft.com/office/drawing/2014/main" id="{2447D42E-F260-4963-BDA4-AA48C40AA1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44051" y="1650036"/>
                  <a:ext cx="69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6" name="インク 235">
                  <a:extLst>
                    <a:ext uri="{FF2B5EF4-FFF2-40B4-BE49-F238E27FC236}">
                      <a16:creationId xmlns:a16="http://schemas.microsoft.com/office/drawing/2014/main" id="{38D6E017-2F5F-4355-B63D-D6DE140A393B}"/>
                    </a:ext>
                  </a:extLst>
                </p14:cNvPr>
                <p14:cNvContentPartPr/>
                <p14:nvPr/>
              </p14:nvContentPartPr>
              <p14:xfrm>
                <a:off x="10510731" y="1536276"/>
                <a:ext cx="360" cy="42840"/>
              </p14:xfrm>
            </p:contentPart>
          </mc:Choice>
          <mc:Fallback xmlns="">
            <p:pic>
              <p:nvPicPr>
                <p:cNvPr id="236" name="インク 235">
                  <a:extLst>
                    <a:ext uri="{FF2B5EF4-FFF2-40B4-BE49-F238E27FC236}">
                      <a16:creationId xmlns:a16="http://schemas.microsoft.com/office/drawing/2014/main" id="{38D6E017-2F5F-4355-B63D-D6DE140A39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01731" y="1527636"/>
                  <a:ext cx="18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0" name="インク 239">
                  <a:extLst>
                    <a:ext uri="{FF2B5EF4-FFF2-40B4-BE49-F238E27FC236}">
                      <a16:creationId xmlns:a16="http://schemas.microsoft.com/office/drawing/2014/main" id="{1E0EF5D7-0160-42C0-9920-53F569D65B3B}"/>
                    </a:ext>
                  </a:extLst>
                </p14:cNvPr>
                <p14:cNvContentPartPr/>
                <p14:nvPr/>
              </p14:nvContentPartPr>
              <p14:xfrm>
                <a:off x="10548531" y="1524756"/>
                <a:ext cx="15840" cy="31320"/>
              </p14:xfrm>
            </p:contentPart>
          </mc:Choice>
          <mc:Fallback xmlns="">
            <p:pic>
              <p:nvPicPr>
                <p:cNvPr id="240" name="インク 239">
                  <a:extLst>
                    <a:ext uri="{FF2B5EF4-FFF2-40B4-BE49-F238E27FC236}">
                      <a16:creationId xmlns:a16="http://schemas.microsoft.com/office/drawing/2014/main" id="{1E0EF5D7-0160-42C0-9920-53F569D65B3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39531" y="1515756"/>
                  <a:ext cx="33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1" name="インク 240">
                  <a:extLst>
                    <a:ext uri="{FF2B5EF4-FFF2-40B4-BE49-F238E27FC236}">
                      <a16:creationId xmlns:a16="http://schemas.microsoft.com/office/drawing/2014/main" id="{337F4212-3E65-4935-BE01-3E390C1854CB}"/>
                    </a:ext>
                  </a:extLst>
                </p14:cNvPr>
                <p14:cNvContentPartPr/>
                <p14:nvPr/>
              </p14:nvContentPartPr>
              <p14:xfrm>
                <a:off x="10614411" y="1730316"/>
                <a:ext cx="132120" cy="3960"/>
              </p14:xfrm>
            </p:contentPart>
          </mc:Choice>
          <mc:Fallback xmlns="">
            <p:pic>
              <p:nvPicPr>
                <p:cNvPr id="241" name="インク 240">
                  <a:extLst>
                    <a:ext uri="{FF2B5EF4-FFF2-40B4-BE49-F238E27FC236}">
                      <a16:creationId xmlns:a16="http://schemas.microsoft.com/office/drawing/2014/main" id="{337F4212-3E65-4935-BE01-3E390C1854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05411" y="1721676"/>
                  <a:ext cx="149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2" name="インク 241">
                  <a:extLst>
                    <a:ext uri="{FF2B5EF4-FFF2-40B4-BE49-F238E27FC236}">
                      <a16:creationId xmlns:a16="http://schemas.microsoft.com/office/drawing/2014/main" id="{59C26608-B405-4B3C-99EB-A0995C6F06B5}"/>
                    </a:ext>
                  </a:extLst>
                </p14:cNvPr>
                <p14:cNvContentPartPr/>
                <p14:nvPr/>
              </p14:nvContentPartPr>
              <p14:xfrm>
                <a:off x="10847331" y="1555356"/>
                <a:ext cx="78480" cy="88920"/>
              </p14:xfrm>
            </p:contentPart>
          </mc:Choice>
          <mc:Fallback xmlns="">
            <p:pic>
              <p:nvPicPr>
                <p:cNvPr id="242" name="インク 241">
                  <a:extLst>
                    <a:ext uri="{FF2B5EF4-FFF2-40B4-BE49-F238E27FC236}">
                      <a16:creationId xmlns:a16="http://schemas.microsoft.com/office/drawing/2014/main" id="{59C26608-B405-4B3C-99EB-A0995C6F06B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8331" y="1546356"/>
                  <a:ext cx="96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6" name="インク 245">
                  <a:extLst>
                    <a:ext uri="{FF2B5EF4-FFF2-40B4-BE49-F238E27FC236}">
                      <a16:creationId xmlns:a16="http://schemas.microsoft.com/office/drawing/2014/main" id="{9C4D3A07-3BBA-407C-9641-F2CB85285365}"/>
                    </a:ext>
                  </a:extLst>
                </p14:cNvPr>
                <p14:cNvContentPartPr/>
                <p14:nvPr/>
              </p14:nvContentPartPr>
              <p14:xfrm>
                <a:off x="10840491" y="1583436"/>
                <a:ext cx="160920" cy="260280"/>
              </p14:xfrm>
            </p:contentPart>
          </mc:Choice>
          <mc:Fallback xmlns="">
            <p:pic>
              <p:nvPicPr>
                <p:cNvPr id="246" name="インク 245">
                  <a:extLst>
                    <a:ext uri="{FF2B5EF4-FFF2-40B4-BE49-F238E27FC236}">
                      <a16:creationId xmlns:a16="http://schemas.microsoft.com/office/drawing/2014/main" id="{9C4D3A07-3BBA-407C-9641-F2CB852853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31851" y="1574436"/>
                  <a:ext cx="178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7" name="インク 246">
                  <a:extLst>
                    <a:ext uri="{FF2B5EF4-FFF2-40B4-BE49-F238E27FC236}">
                      <a16:creationId xmlns:a16="http://schemas.microsoft.com/office/drawing/2014/main" id="{83098B03-2CB7-4F16-A772-8DDBE7348B9F}"/>
                    </a:ext>
                  </a:extLst>
                </p14:cNvPr>
                <p14:cNvContentPartPr/>
                <p14:nvPr/>
              </p14:nvContentPartPr>
              <p14:xfrm>
                <a:off x="10887651" y="1649316"/>
                <a:ext cx="47880" cy="55080"/>
              </p14:xfrm>
            </p:contentPart>
          </mc:Choice>
          <mc:Fallback xmlns="">
            <p:pic>
              <p:nvPicPr>
                <p:cNvPr id="247" name="インク 246">
                  <a:extLst>
                    <a:ext uri="{FF2B5EF4-FFF2-40B4-BE49-F238E27FC236}">
                      <a16:creationId xmlns:a16="http://schemas.microsoft.com/office/drawing/2014/main" id="{83098B03-2CB7-4F16-A772-8DDBE7348B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878651" y="1640316"/>
                  <a:ext cx="65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79" name="インク 278">
                  <a:extLst>
                    <a:ext uri="{FF2B5EF4-FFF2-40B4-BE49-F238E27FC236}">
                      <a16:creationId xmlns:a16="http://schemas.microsoft.com/office/drawing/2014/main" id="{8C94E48E-0F06-46EA-BA21-DBEA09454822}"/>
                    </a:ext>
                  </a:extLst>
                </p14:cNvPr>
                <p14:cNvContentPartPr/>
                <p14:nvPr/>
              </p14:nvContentPartPr>
              <p14:xfrm>
                <a:off x="9894051" y="1605756"/>
                <a:ext cx="139320" cy="16200"/>
              </p14:xfrm>
            </p:contentPart>
          </mc:Choice>
          <mc:Fallback xmlns="">
            <p:pic>
              <p:nvPicPr>
                <p:cNvPr id="279" name="インク 278">
                  <a:extLst>
                    <a:ext uri="{FF2B5EF4-FFF2-40B4-BE49-F238E27FC236}">
                      <a16:creationId xmlns:a16="http://schemas.microsoft.com/office/drawing/2014/main" id="{8C94E48E-0F06-46EA-BA21-DBEA094548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85411" y="1596756"/>
                  <a:ext cx="156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0" name="インク 279">
                  <a:extLst>
                    <a:ext uri="{FF2B5EF4-FFF2-40B4-BE49-F238E27FC236}">
                      <a16:creationId xmlns:a16="http://schemas.microsoft.com/office/drawing/2014/main" id="{B4626202-6CE9-4162-9E4E-F6386FE96A37}"/>
                    </a:ext>
                  </a:extLst>
                </p14:cNvPr>
                <p14:cNvContentPartPr/>
                <p14:nvPr/>
              </p14:nvContentPartPr>
              <p14:xfrm>
                <a:off x="9920331" y="1621236"/>
                <a:ext cx="53280" cy="169560"/>
              </p14:xfrm>
            </p:contentPart>
          </mc:Choice>
          <mc:Fallback xmlns="">
            <p:pic>
              <p:nvPicPr>
                <p:cNvPr id="280" name="インク 279">
                  <a:extLst>
                    <a:ext uri="{FF2B5EF4-FFF2-40B4-BE49-F238E27FC236}">
                      <a16:creationId xmlns:a16="http://schemas.microsoft.com/office/drawing/2014/main" id="{B4626202-6CE9-4162-9E4E-F6386FE96A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11331" y="1612236"/>
                  <a:ext cx="70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2" name="インク 281">
                  <a:extLst>
                    <a:ext uri="{FF2B5EF4-FFF2-40B4-BE49-F238E27FC236}">
                      <a16:creationId xmlns:a16="http://schemas.microsoft.com/office/drawing/2014/main" id="{061ECB49-FBA9-4BF9-BB44-56CFEF7861EA}"/>
                    </a:ext>
                  </a:extLst>
                </p14:cNvPr>
                <p14:cNvContentPartPr/>
                <p14:nvPr/>
              </p14:nvContentPartPr>
              <p14:xfrm>
                <a:off x="9912771" y="1691076"/>
                <a:ext cx="108720" cy="239040"/>
              </p14:xfrm>
            </p:contentPart>
          </mc:Choice>
          <mc:Fallback xmlns="">
            <p:pic>
              <p:nvPicPr>
                <p:cNvPr id="282" name="インク 281">
                  <a:extLst>
                    <a:ext uri="{FF2B5EF4-FFF2-40B4-BE49-F238E27FC236}">
                      <a16:creationId xmlns:a16="http://schemas.microsoft.com/office/drawing/2014/main" id="{061ECB49-FBA9-4BF9-BB44-56CFEF7861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03771" y="1682076"/>
                  <a:ext cx="126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3" name="インク 282">
                  <a:extLst>
                    <a:ext uri="{FF2B5EF4-FFF2-40B4-BE49-F238E27FC236}">
                      <a16:creationId xmlns:a16="http://schemas.microsoft.com/office/drawing/2014/main" id="{875D2360-36A0-4106-BF4D-102D0B3885E0}"/>
                    </a:ext>
                  </a:extLst>
                </p14:cNvPr>
                <p14:cNvContentPartPr/>
                <p14:nvPr/>
              </p14:nvContentPartPr>
              <p14:xfrm>
                <a:off x="9963531" y="1724916"/>
                <a:ext cx="20880" cy="42480"/>
              </p14:xfrm>
            </p:contentPart>
          </mc:Choice>
          <mc:Fallback xmlns="">
            <p:pic>
              <p:nvPicPr>
                <p:cNvPr id="283" name="インク 282">
                  <a:extLst>
                    <a:ext uri="{FF2B5EF4-FFF2-40B4-BE49-F238E27FC236}">
                      <a16:creationId xmlns:a16="http://schemas.microsoft.com/office/drawing/2014/main" id="{875D2360-36A0-4106-BF4D-102D0B3885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54891" y="1715916"/>
                  <a:ext cx="38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4" name="インク 283">
                  <a:extLst>
                    <a:ext uri="{FF2B5EF4-FFF2-40B4-BE49-F238E27FC236}">
                      <a16:creationId xmlns:a16="http://schemas.microsoft.com/office/drawing/2014/main" id="{4A702B6D-5F97-4898-AFD6-AAF18299D8AA}"/>
                    </a:ext>
                  </a:extLst>
                </p14:cNvPr>
                <p14:cNvContentPartPr/>
                <p14:nvPr/>
              </p14:nvContentPartPr>
              <p14:xfrm>
                <a:off x="10096011" y="1649316"/>
                <a:ext cx="3960" cy="104400"/>
              </p14:xfrm>
            </p:contentPart>
          </mc:Choice>
          <mc:Fallback xmlns="">
            <p:pic>
              <p:nvPicPr>
                <p:cNvPr id="284" name="インク 283">
                  <a:extLst>
                    <a:ext uri="{FF2B5EF4-FFF2-40B4-BE49-F238E27FC236}">
                      <a16:creationId xmlns:a16="http://schemas.microsoft.com/office/drawing/2014/main" id="{4A702B6D-5F97-4898-AFD6-AAF18299D8A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87011" y="1640316"/>
                  <a:ext cx="21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6" name="インク 285">
                  <a:extLst>
                    <a:ext uri="{FF2B5EF4-FFF2-40B4-BE49-F238E27FC236}">
                      <a16:creationId xmlns:a16="http://schemas.microsoft.com/office/drawing/2014/main" id="{F1EA46AD-DF8B-4812-AE7B-23A0244B01F5}"/>
                    </a:ext>
                  </a:extLst>
                </p14:cNvPr>
                <p14:cNvContentPartPr/>
                <p14:nvPr/>
              </p14:nvContentPartPr>
              <p14:xfrm>
                <a:off x="10102491" y="1639956"/>
                <a:ext cx="60480" cy="269280"/>
              </p14:xfrm>
            </p:contentPart>
          </mc:Choice>
          <mc:Fallback xmlns="">
            <p:pic>
              <p:nvPicPr>
                <p:cNvPr id="286" name="インク 285">
                  <a:extLst>
                    <a:ext uri="{FF2B5EF4-FFF2-40B4-BE49-F238E27FC236}">
                      <a16:creationId xmlns:a16="http://schemas.microsoft.com/office/drawing/2014/main" id="{F1EA46AD-DF8B-4812-AE7B-23A0244B01F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93491" y="1631316"/>
                  <a:ext cx="78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8" name="インク 287">
                  <a:extLst>
                    <a:ext uri="{FF2B5EF4-FFF2-40B4-BE49-F238E27FC236}">
                      <a16:creationId xmlns:a16="http://schemas.microsoft.com/office/drawing/2014/main" id="{5337C83E-FE32-4986-8E31-28CA5127588E}"/>
                    </a:ext>
                  </a:extLst>
                </p14:cNvPr>
                <p14:cNvContentPartPr/>
                <p14:nvPr/>
              </p14:nvContentPartPr>
              <p14:xfrm>
                <a:off x="9558171" y="1583436"/>
                <a:ext cx="151560" cy="50040"/>
              </p14:xfrm>
            </p:contentPart>
          </mc:Choice>
          <mc:Fallback xmlns="">
            <p:pic>
              <p:nvPicPr>
                <p:cNvPr id="288" name="インク 287">
                  <a:extLst>
                    <a:ext uri="{FF2B5EF4-FFF2-40B4-BE49-F238E27FC236}">
                      <a16:creationId xmlns:a16="http://schemas.microsoft.com/office/drawing/2014/main" id="{5337C83E-FE32-4986-8E31-28CA512758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49531" y="1574436"/>
                  <a:ext cx="169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89" name="インク 288">
                  <a:extLst>
                    <a:ext uri="{FF2B5EF4-FFF2-40B4-BE49-F238E27FC236}">
                      <a16:creationId xmlns:a16="http://schemas.microsoft.com/office/drawing/2014/main" id="{AE271183-B5A2-404E-B40A-5212415F395A}"/>
                    </a:ext>
                  </a:extLst>
                </p14:cNvPr>
                <p14:cNvContentPartPr/>
                <p14:nvPr/>
              </p14:nvContentPartPr>
              <p14:xfrm>
                <a:off x="9603531" y="1621236"/>
                <a:ext cx="49680" cy="82080"/>
              </p14:xfrm>
            </p:contentPart>
          </mc:Choice>
          <mc:Fallback xmlns="">
            <p:pic>
              <p:nvPicPr>
                <p:cNvPr id="289" name="インク 288">
                  <a:extLst>
                    <a:ext uri="{FF2B5EF4-FFF2-40B4-BE49-F238E27FC236}">
                      <a16:creationId xmlns:a16="http://schemas.microsoft.com/office/drawing/2014/main" id="{AE271183-B5A2-404E-B40A-5212415F39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94531" y="1612236"/>
                  <a:ext cx="67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2" name="インク 291">
                  <a:extLst>
                    <a:ext uri="{FF2B5EF4-FFF2-40B4-BE49-F238E27FC236}">
                      <a16:creationId xmlns:a16="http://schemas.microsoft.com/office/drawing/2014/main" id="{9D527488-6C33-41E3-85A0-BFE1D494E458}"/>
                    </a:ext>
                  </a:extLst>
                </p14:cNvPr>
                <p14:cNvContentPartPr/>
                <p14:nvPr/>
              </p14:nvContentPartPr>
              <p14:xfrm>
                <a:off x="9603171" y="1668036"/>
                <a:ext cx="87480" cy="96840"/>
              </p14:xfrm>
            </p:contentPart>
          </mc:Choice>
          <mc:Fallback xmlns="">
            <p:pic>
              <p:nvPicPr>
                <p:cNvPr id="292" name="インク 291">
                  <a:extLst>
                    <a:ext uri="{FF2B5EF4-FFF2-40B4-BE49-F238E27FC236}">
                      <a16:creationId xmlns:a16="http://schemas.microsoft.com/office/drawing/2014/main" id="{9D527488-6C33-41E3-85A0-BFE1D494E45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94531" y="1659396"/>
                  <a:ext cx="105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3" name="インク 292">
                  <a:extLst>
                    <a:ext uri="{FF2B5EF4-FFF2-40B4-BE49-F238E27FC236}">
                      <a16:creationId xmlns:a16="http://schemas.microsoft.com/office/drawing/2014/main" id="{A0DCF93D-B84D-484F-AE1C-90E394DAC163}"/>
                    </a:ext>
                  </a:extLst>
                </p14:cNvPr>
                <p14:cNvContentPartPr/>
                <p14:nvPr/>
              </p14:nvContentPartPr>
              <p14:xfrm>
                <a:off x="9671571" y="1724916"/>
                <a:ext cx="86040" cy="103680"/>
              </p14:xfrm>
            </p:contentPart>
          </mc:Choice>
          <mc:Fallback xmlns="">
            <p:pic>
              <p:nvPicPr>
                <p:cNvPr id="293" name="インク 292">
                  <a:extLst>
                    <a:ext uri="{FF2B5EF4-FFF2-40B4-BE49-F238E27FC236}">
                      <a16:creationId xmlns:a16="http://schemas.microsoft.com/office/drawing/2014/main" id="{A0DCF93D-B84D-484F-AE1C-90E394DAC16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62571" y="1715916"/>
                  <a:ext cx="103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4" name="インク 293">
                  <a:extLst>
                    <a:ext uri="{FF2B5EF4-FFF2-40B4-BE49-F238E27FC236}">
                      <a16:creationId xmlns:a16="http://schemas.microsoft.com/office/drawing/2014/main" id="{F6599992-8AED-419D-ADC1-5D6CAE7A767D}"/>
                    </a:ext>
                  </a:extLst>
                </p14:cNvPr>
                <p14:cNvContentPartPr/>
                <p14:nvPr/>
              </p14:nvContentPartPr>
              <p14:xfrm>
                <a:off x="9633771" y="1743636"/>
                <a:ext cx="360" cy="162000"/>
              </p14:xfrm>
            </p:contentPart>
          </mc:Choice>
          <mc:Fallback xmlns="">
            <p:pic>
              <p:nvPicPr>
                <p:cNvPr id="294" name="インク 293">
                  <a:extLst>
                    <a:ext uri="{FF2B5EF4-FFF2-40B4-BE49-F238E27FC236}">
                      <a16:creationId xmlns:a16="http://schemas.microsoft.com/office/drawing/2014/main" id="{F6599992-8AED-419D-ADC1-5D6CAE7A76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25131" y="1734996"/>
                  <a:ext cx="18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5" name="インク 294">
                  <a:extLst>
                    <a:ext uri="{FF2B5EF4-FFF2-40B4-BE49-F238E27FC236}">
                      <a16:creationId xmlns:a16="http://schemas.microsoft.com/office/drawing/2014/main" id="{52FB934C-252C-4008-8EF2-9A0D5E278559}"/>
                    </a:ext>
                  </a:extLst>
                </p14:cNvPr>
                <p14:cNvContentPartPr/>
                <p14:nvPr/>
              </p14:nvContentPartPr>
              <p14:xfrm>
                <a:off x="9518211" y="1828596"/>
                <a:ext cx="68760" cy="65520"/>
              </p14:xfrm>
            </p:contentPart>
          </mc:Choice>
          <mc:Fallback xmlns="">
            <p:pic>
              <p:nvPicPr>
                <p:cNvPr id="295" name="インク 294">
                  <a:extLst>
                    <a:ext uri="{FF2B5EF4-FFF2-40B4-BE49-F238E27FC236}">
                      <a16:creationId xmlns:a16="http://schemas.microsoft.com/office/drawing/2014/main" id="{52FB934C-252C-4008-8EF2-9A0D5E2785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09571" y="1819596"/>
                  <a:ext cx="86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6" name="インク 295">
                  <a:extLst>
                    <a:ext uri="{FF2B5EF4-FFF2-40B4-BE49-F238E27FC236}">
                      <a16:creationId xmlns:a16="http://schemas.microsoft.com/office/drawing/2014/main" id="{C86057A6-4DBF-4DBA-A9FD-9E64941F669D}"/>
                    </a:ext>
                  </a:extLst>
                </p14:cNvPr>
                <p14:cNvContentPartPr/>
                <p14:nvPr/>
              </p14:nvContentPartPr>
              <p14:xfrm>
                <a:off x="9699651" y="1837956"/>
                <a:ext cx="62280" cy="60840"/>
              </p14:xfrm>
            </p:contentPart>
          </mc:Choice>
          <mc:Fallback xmlns="">
            <p:pic>
              <p:nvPicPr>
                <p:cNvPr id="296" name="インク 295">
                  <a:extLst>
                    <a:ext uri="{FF2B5EF4-FFF2-40B4-BE49-F238E27FC236}">
                      <a16:creationId xmlns:a16="http://schemas.microsoft.com/office/drawing/2014/main" id="{C86057A6-4DBF-4DBA-A9FD-9E64941F669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91011" y="1828956"/>
                  <a:ext cx="799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グループ化 310">
            <a:extLst>
              <a:ext uri="{FF2B5EF4-FFF2-40B4-BE49-F238E27FC236}">
                <a16:creationId xmlns:a16="http://schemas.microsoft.com/office/drawing/2014/main" id="{507AF5BF-23BD-4F08-86ED-44EE0C472170}"/>
              </a:ext>
            </a:extLst>
          </p:cNvPr>
          <p:cNvGrpSpPr/>
          <p:nvPr/>
        </p:nvGrpSpPr>
        <p:grpSpPr>
          <a:xfrm>
            <a:off x="9096651" y="1545636"/>
            <a:ext cx="304560" cy="399600"/>
            <a:chOff x="9096651" y="1545636"/>
            <a:chExt cx="30456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00" name="インク 299">
                  <a:extLst>
                    <a:ext uri="{FF2B5EF4-FFF2-40B4-BE49-F238E27FC236}">
                      <a16:creationId xmlns:a16="http://schemas.microsoft.com/office/drawing/2014/main" id="{42D8CA3D-4B7C-4D0A-90AD-3C80B539BBF6}"/>
                    </a:ext>
                  </a:extLst>
                </p14:cNvPr>
                <p14:cNvContentPartPr/>
                <p14:nvPr/>
              </p14:nvContentPartPr>
              <p14:xfrm>
                <a:off x="9096651" y="1687116"/>
                <a:ext cx="17280" cy="142920"/>
              </p14:xfrm>
            </p:contentPart>
          </mc:Choice>
          <mc:Fallback xmlns="">
            <p:pic>
              <p:nvPicPr>
                <p:cNvPr id="300" name="インク 299">
                  <a:extLst>
                    <a:ext uri="{FF2B5EF4-FFF2-40B4-BE49-F238E27FC236}">
                      <a16:creationId xmlns:a16="http://schemas.microsoft.com/office/drawing/2014/main" id="{42D8CA3D-4B7C-4D0A-90AD-3C80B539BBF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87651" y="1678116"/>
                  <a:ext cx="3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1" name="インク 300">
                  <a:extLst>
                    <a:ext uri="{FF2B5EF4-FFF2-40B4-BE49-F238E27FC236}">
                      <a16:creationId xmlns:a16="http://schemas.microsoft.com/office/drawing/2014/main" id="{B026A3C4-863C-4D09-B51F-9854E47F25BD}"/>
                    </a:ext>
                  </a:extLst>
                </p14:cNvPr>
                <p14:cNvContentPartPr/>
                <p14:nvPr/>
              </p14:nvContentPartPr>
              <p14:xfrm>
                <a:off x="9096651" y="1666236"/>
                <a:ext cx="66600" cy="124560"/>
              </p14:xfrm>
            </p:contentPart>
          </mc:Choice>
          <mc:Fallback xmlns="">
            <p:pic>
              <p:nvPicPr>
                <p:cNvPr id="301" name="インク 300">
                  <a:extLst>
                    <a:ext uri="{FF2B5EF4-FFF2-40B4-BE49-F238E27FC236}">
                      <a16:creationId xmlns:a16="http://schemas.microsoft.com/office/drawing/2014/main" id="{B026A3C4-863C-4D09-B51F-9854E47F25B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87651" y="1657236"/>
                  <a:ext cx="84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2" name="インク 301">
                  <a:extLst>
                    <a:ext uri="{FF2B5EF4-FFF2-40B4-BE49-F238E27FC236}">
                      <a16:creationId xmlns:a16="http://schemas.microsoft.com/office/drawing/2014/main" id="{5ADE981A-8CB0-492E-96DF-E5AC30C75D54}"/>
                    </a:ext>
                  </a:extLst>
                </p14:cNvPr>
                <p14:cNvContentPartPr/>
                <p14:nvPr/>
              </p14:nvContentPartPr>
              <p14:xfrm>
                <a:off x="9106011" y="1734276"/>
                <a:ext cx="44280" cy="360"/>
              </p14:xfrm>
            </p:contentPart>
          </mc:Choice>
          <mc:Fallback xmlns="">
            <p:pic>
              <p:nvPicPr>
                <p:cNvPr id="302" name="インク 301">
                  <a:extLst>
                    <a:ext uri="{FF2B5EF4-FFF2-40B4-BE49-F238E27FC236}">
                      <a16:creationId xmlns:a16="http://schemas.microsoft.com/office/drawing/2014/main" id="{5ADE981A-8CB0-492E-96DF-E5AC30C75D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97371" y="1725276"/>
                  <a:ext cx="6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3" name="インク 302">
                  <a:extLst>
                    <a:ext uri="{FF2B5EF4-FFF2-40B4-BE49-F238E27FC236}">
                      <a16:creationId xmlns:a16="http://schemas.microsoft.com/office/drawing/2014/main" id="{BC8F299C-6571-4462-8F64-A23E9D06F6CB}"/>
                    </a:ext>
                  </a:extLst>
                </p14:cNvPr>
                <p14:cNvContentPartPr/>
                <p14:nvPr/>
              </p14:nvContentPartPr>
              <p14:xfrm>
                <a:off x="9106011" y="1807356"/>
                <a:ext cx="44280" cy="11880"/>
              </p14:xfrm>
            </p:contentPart>
          </mc:Choice>
          <mc:Fallback xmlns="">
            <p:pic>
              <p:nvPicPr>
                <p:cNvPr id="303" name="インク 302">
                  <a:extLst>
                    <a:ext uri="{FF2B5EF4-FFF2-40B4-BE49-F238E27FC236}">
                      <a16:creationId xmlns:a16="http://schemas.microsoft.com/office/drawing/2014/main" id="{BC8F299C-6571-4462-8F64-A23E9D06F6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97371" y="1798356"/>
                  <a:ext cx="61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04" name="インク 303">
                  <a:extLst>
                    <a:ext uri="{FF2B5EF4-FFF2-40B4-BE49-F238E27FC236}">
                      <a16:creationId xmlns:a16="http://schemas.microsoft.com/office/drawing/2014/main" id="{46ECCF24-1B6D-4466-9E4C-604B7BD67309}"/>
                    </a:ext>
                  </a:extLst>
                </p14:cNvPr>
                <p14:cNvContentPartPr/>
                <p14:nvPr/>
              </p14:nvContentPartPr>
              <p14:xfrm>
                <a:off x="9190971" y="1592076"/>
                <a:ext cx="131040" cy="10440"/>
              </p14:xfrm>
            </p:contentPart>
          </mc:Choice>
          <mc:Fallback xmlns="">
            <p:pic>
              <p:nvPicPr>
                <p:cNvPr id="304" name="インク 303">
                  <a:extLst>
                    <a:ext uri="{FF2B5EF4-FFF2-40B4-BE49-F238E27FC236}">
                      <a16:creationId xmlns:a16="http://schemas.microsoft.com/office/drawing/2014/main" id="{46ECCF24-1B6D-4466-9E4C-604B7BD673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81971" y="1583436"/>
                  <a:ext cx="148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05" name="インク 304">
                  <a:extLst>
                    <a:ext uri="{FF2B5EF4-FFF2-40B4-BE49-F238E27FC236}">
                      <a16:creationId xmlns:a16="http://schemas.microsoft.com/office/drawing/2014/main" id="{1103CDEB-36C6-40CF-A907-E2DE2E89EB9D}"/>
                    </a:ext>
                  </a:extLst>
                </p14:cNvPr>
                <p14:cNvContentPartPr/>
                <p14:nvPr/>
              </p14:nvContentPartPr>
              <p14:xfrm>
                <a:off x="9256851" y="1545636"/>
                <a:ext cx="6120" cy="138600"/>
              </p14:xfrm>
            </p:contentPart>
          </mc:Choice>
          <mc:Fallback xmlns="">
            <p:pic>
              <p:nvPicPr>
                <p:cNvPr id="305" name="インク 304">
                  <a:extLst>
                    <a:ext uri="{FF2B5EF4-FFF2-40B4-BE49-F238E27FC236}">
                      <a16:creationId xmlns:a16="http://schemas.microsoft.com/office/drawing/2014/main" id="{1103CDEB-36C6-40CF-A907-E2DE2E89EB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47851" y="1536636"/>
                  <a:ext cx="23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06" name="インク 305">
                  <a:extLst>
                    <a:ext uri="{FF2B5EF4-FFF2-40B4-BE49-F238E27FC236}">
                      <a16:creationId xmlns:a16="http://schemas.microsoft.com/office/drawing/2014/main" id="{711A8DEB-0F29-48DC-A85B-E7EB223B0352}"/>
                    </a:ext>
                  </a:extLst>
                </p14:cNvPr>
                <p14:cNvContentPartPr/>
                <p14:nvPr/>
              </p14:nvContentPartPr>
              <p14:xfrm>
                <a:off x="9190971" y="1677756"/>
                <a:ext cx="210240" cy="37800"/>
              </p14:xfrm>
            </p:contentPart>
          </mc:Choice>
          <mc:Fallback xmlns="">
            <p:pic>
              <p:nvPicPr>
                <p:cNvPr id="306" name="インク 305">
                  <a:extLst>
                    <a:ext uri="{FF2B5EF4-FFF2-40B4-BE49-F238E27FC236}">
                      <a16:creationId xmlns:a16="http://schemas.microsoft.com/office/drawing/2014/main" id="{711A8DEB-0F29-48DC-A85B-E7EB223B035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81971" y="1669116"/>
                  <a:ext cx="227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07" name="インク 306">
                  <a:extLst>
                    <a:ext uri="{FF2B5EF4-FFF2-40B4-BE49-F238E27FC236}">
                      <a16:creationId xmlns:a16="http://schemas.microsoft.com/office/drawing/2014/main" id="{D236BA4D-9092-4027-87DC-4901D0AB541C}"/>
                    </a:ext>
                  </a:extLst>
                </p14:cNvPr>
                <p14:cNvContentPartPr/>
                <p14:nvPr/>
              </p14:nvContentPartPr>
              <p14:xfrm>
                <a:off x="9209691" y="1733196"/>
                <a:ext cx="137520" cy="29520"/>
              </p14:xfrm>
            </p:contentPart>
          </mc:Choice>
          <mc:Fallback xmlns="">
            <p:pic>
              <p:nvPicPr>
                <p:cNvPr id="307" name="インク 306">
                  <a:extLst>
                    <a:ext uri="{FF2B5EF4-FFF2-40B4-BE49-F238E27FC236}">
                      <a16:creationId xmlns:a16="http://schemas.microsoft.com/office/drawing/2014/main" id="{D236BA4D-9092-4027-87DC-4901D0AB54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01051" y="1724556"/>
                  <a:ext cx="155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08" name="インク 307">
                  <a:extLst>
                    <a:ext uri="{FF2B5EF4-FFF2-40B4-BE49-F238E27FC236}">
                      <a16:creationId xmlns:a16="http://schemas.microsoft.com/office/drawing/2014/main" id="{22BDB5EF-9D94-47B6-824F-9345BBE95A2A}"/>
                    </a:ext>
                  </a:extLst>
                </p14:cNvPr>
                <p14:cNvContentPartPr/>
                <p14:nvPr/>
              </p14:nvContentPartPr>
              <p14:xfrm>
                <a:off x="9280611" y="1668036"/>
                <a:ext cx="52200" cy="277200"/>
              </p14:xfrm>
            </p:contentPart>
          </mc:Choice>
          <mc:Fallback xmlns="">
            <p:pic>
              <p:nvPicPr>
                <p:cNvPr id="308" name="インク 307">
                  <a:extLst>
                    <a:ext uri="{FF2B5EF4-FFF2-40B4-BE49-F238E27FC236}">
                      <a16:creationId xmlns:a16="http://schemas.microsoft.com/office/drawing/2014/main" id="{22BDB5EF-9D94-47B6-824F-9345BBE95A2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1971" y="1659396"/>
                  <a:ext cx="69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10" name="インク 309">
                  <a:extLst>
                    <a:ext uri="{FF2B5EF4-FFF2-40B4-BE49-F238E27FC236}">
                      <a16:creationId xmlns:a16="http://schemas.microsoft.com/office/drawing/2014/main" id="{2C4FCC54-F58B-45F4-B4A1-A953B8A41A63}"/>
                    </a:ext>
                  </a:extLst>
                </p14:cNvPr>
                <p14:cNvContentPartPr/>
                <p14:nvPr/>
              </p14:nvContentPartPr>
              <p14:xfrm>
                <a:off x="9237771" y="1781436"/>
                <a:ext cx="26640" cy="22680"/>
              </p14:xfrm>
            </p:contentPart>
          </mc:Choice>
          <mc:Fallback xmlns="">
            <p:pic>
              <p:nvPicPr>
                <p:cNvPr id="310" name="インク 309">
                  <a:extLst>
                    <a:ext uri="{FF2B5EF4-FFF2-40B4-BE49-F238E27FC236}">
                      <a16:creationId xmlns:a16="http://schemas.microsoft.com/office/drawing/2014/main" id="{2C4FCC54-F58B-45F4-B4A1-A953B8A41A6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29131" y="1772796"/>
                  <a:ext cx="44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73898FFD-6556-40E6-8CA8-EEA5853B922F}"/>
              </a:ext>
            </a:extLst>
          </p:cNvPr>
          <p:cNvGrpSpPr/>
          <p:nvPr/>
        </p:nvGrpSpPr>
        <p:grpSpPr>
          <a:xfrm>
            <a:off x="8665731" y="2076996"/>
            <a:ext cx="2673720" cy="669240"/>
            <a:chOff x="8665731" y="2076996"/>
            <a:chExt cx="267372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6" name="インク 45">
                  <a:extLst>
                    <a:ext uri="{FF2B5EF4-FFF2-40B4-BE49-F238E27FC236}">
                      <a16:creationId xmlns:a16="http://schemas.microsoft.com/office/drawing/2014/main" id="{7E44FFDA-B3B4-4149-80B4-60936F4B4B15}"/>
                    </a:ext>
                  </a:extLst>
                </p14:cNvPr>
                <p14:cNvContentPartPr/>
                <p14:nvPr/>
              </p14:nvContentPartPr>
              <p14:xfrm>
                <a:off x="9028251" y="2393796"/>
                <a:ext cx="93600" cy="19440"/>
              </p14:xfrm>
            </p:contentPart>
          </mc:Choice>
          <mc:Fallback xmlns="">
            <p:pic>
              <p:nvPicPr>
                <p:cNvPr id="46" name="インク 45">
                  <a:extLst>
                    <a:ext uri="{FF2B5EF4-FFF2-40B4-BE49-F238E27FC236}">
                      <a16:creationId xmlns:a16="http://schemas.microsoft.com/office/drawing/2014/main" id="{7E44FFDA-B3B4-4149-80B4-60936F4B4B1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19611" y="2385156"/>
                  <a:ext cx="111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7" name="インク 46">
                  <a:extLst>
                    <a:ext uri="{FF2B5EF4-FFF2-40B4-BE49-F238E27FC236}">
                      <a16:creationId xmlns:a16="http://schemas.microsoft.com/office/drawing/2014/main" id="{FCE141A2-D0D7-49D5-B3CD-7D1B381A99A0}"/>
                    </a:ext>
                  </a:extLst>
                </p14:cNvPr>
                <p14:cNvContentPartPr/>
                <p14:nvPr/>
              </p14:nvContentPartPr>
              <p14:xfrm>
                <a:off x="8955171" y="2464716"/>
                <a:ext cx="186840" cy="80640"/>
              </p14:xfrm>
            </p:contentPart>
          </mc:Choice>
          <mc:Fallback xmlns="">
            <p:pic>
              <p:nvPicPr>
                <p:cNvPr id="47" name="インク 46">
                  <a:extLst>
                    <a:ext uri="{FF2B5EF4-FFF2-40B4-BE49-F238E27FC236}">
                      <a16:creationId xmlns:a16="http://schemas.microsoft.com/office/drawing/2014/main" id="{FCE141A2-D0D7-49D5-B3CD-7D1B381A99A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46171" y="2455716"/>
                  <a:ext cx="204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8" name="インク 47">
                  <a:extLst>
                    <a:ext uri="{FF2B5EF4-FFF2-40B4-BE49-F238E27FC236}">
                      <a16:creationId xmlns:a16="http://schemas.microsoft.com/office/drawing/2014/main" id="{16D25EEA-8E99-4BCE-AB1A-CEFBB5E9BC8D}"/>
                    </a:ext>
                  </a:extLst>
                </p14:cNvPr>
                <p14:cNvContentPartPr/>
                <p14:nvPr/>
              </p14:nvContentPartPr>
              <p14:xfrm>
                <a:off x="9049491" y="2528076"/>
                <a:ext cx="69840" cy="7560"/>
              </p14:xfrm>
            </p:contentPart>
          </mc:Choice>
          <mc:Fallback xmlns="">
            <p:pic>
              <p:nvPicPr>
                <p:cNvPr id="48" name="インク 47">
                  <a:extLst>
                    <a:ext uri="{FF2B5EF4-FFF2-40B4-BE49-F238E27FC236}">
                      <a16:creationId xmlns:a16="http://schemas.microsoft.com/office/drawing/2014/main" id="{16D25EEA-8E99-4BCE-AB1A-CEFBB5E9BC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40491" y="2519436"/>
                  <a:ext cx="87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9" name="インク 48">
                  <a:extLst>
                    <a:ext uri="{FF2B5EF4-FFF2-40B4-BE49-F238E27FC236}">
                      <a16:creationId xmlns:a16="http://schemas.microsoft.com/office/drawing/2014/main" id="{FC4375A0-889C-4F88-95A9-A81274B1FA9A}"/>
                    </a:ext>
                  </a:extLst>
                </p14:cNvPr>
                <p14:cNvContentPartPr/>
                <p14:nvPr/>
              </p14:nvContentPartPr>
              <p14:xfrm>
                <a:off x="9068211" y="2583156"/>
                <a:ext cx="51480" cy="9000"/>
              </p14:xfrm>
            </p:contentPart>
          </mc:Choice>
          <mc:Fallback xmlns="">
            <p:pic>
              <p:nvPicPr>
                <p:cNvPr id="49" name="インク 48">
                  <a:extLst>
                    <a:ext uri="{FF2B5EF4-FFF2-40B4-BE49-F238E27FC236}">
                      <a16:creationId xmlns:a16="http://schemas.microsoft.com/office/drawing/2014/main" id="{FC4375A0-889C-4F88-95A9-A81274B1FA9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59571" y="2574516"/>
                  <a:ext cx="69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0" name="インク 49">
                  <a:extLst>
                    <a:ext uri="{FF2B5EF4-FFF2-40B4-BE49-F238E27FC236}">
                      <a16:creationId xmlns:a16="http://schemas.microsoft.com/office/drawing/2014/main" id="{3C69F381-F426-49F2-B4FF-085A15CB85C6}"/>
                    </a:ext>
                  </a:extLst>
                </p14:cNvPr>
                <p14:cNvContentPartPr/>
                <p14:nvPr/>
              </p14:nvContentPartPr>
              <p14:xfrm>
                <a:off x="9068211" y="2592156"/>
                <a:ext cx="68040" cy="115200"/>
              </p14:xfrm>
            </p:contentPart>
          </mc:Choice>
          <mc:Fallback xmlns="">
            <p:pic>
              <p:nvPicPr>
                <p:cNvPr id="50" name="インク 49">
                  <a:extLst>
                    <a:ext uri="{FF2B5EF4-FFF2-40B4-BE49-F238E27FC236}">
                      <a16:creationId xmlns:a16="http://schemas.microsoft.com/office/drawing/2014/main" id="{3C69F381-F426-49F2-B4FF-085A15CB85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59571" y="2583156"/>
                  <a:ext cx="85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1" name="インク 50">
                  <a:extLst>
                    <a:ext uri="{FF2B5EF4-FFF2-40B4-BE49-F238E27FC236}">
                      <a16:creationId xmlns:a16="http://schemas.microsoft.com/office/drawing/2014/main" id="{45D8576A-8555-404C-9005-E8D1FE04E665}"/>
                    </a:ext>
                  </a:extLst>
                </p14:cNvPr>
                <p14:cNvContentPartPr/>
                <p14:nvPr/>
              </p14:nvContentPartPr>
              <p14:xfrm>
                <a:off x="9203931" y="2507196"/>
                <a:ext cx="6120" cy="83880"/>
              </p14:xfrm>
            </p:contentPart>
          </mc:Choice>
          <mc:Fallback xmlns="">
            <p:pic>
              <p:nvPicPr>
                <p:cNvPr id="51" name="インク 50">
                  <a:extLst>
                    <a:ext uri="{FF2B5EF4-FFF2-40B4-BE49-F238E27FC236}">
                      <a16:creationId xmlns:a16="http://schemas.microsoft.com/office/drawing/2014/main" id="{45D8576A-8555-404C-9005-E8D1FE04E6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94931" y="2498556"/>
                  <a:ext cx="23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2" name="インク 51">
                  <a:extLst>
                    <a:ext uri="{FF2B5EF4-FFF2-40B4-BE49-F238E27FC236}">
                      <a16:creationId xmlns:a16="http://schemas.microsoft.com/office/drawing/2014/main" id="{A2C3907A-C9E8-49ED-BE14-80DD0F6E4025}"/>
                    </a:ext>
                  </a:extLst>
                </p14:cNvPr>
                <p14:cNvContentPartPr/>
                <p14:nvPr/>
              </p14:nvContentPartPr>
              <p14:xfrm>
                <a:off x="9247131" y="2478756"/>
                <a:ext cx="10440" cy="54720"/>
              </p14:xfrm>
            </p:contentPart>
          </mc:Choice>
          <mc:Fallback xmlns="">
            <p:pic>
              <p:nvPicPr>
                <p:cNvPr id="52" name="インク 51">
                  <a:extLst>
                    <a:ext uri="{FF2B5EF4-FFF2-40B4-BE49-F238E27FC236}">
                      <a16:creationId xmlns:a16="http://schemas.microsoft.com/office/drawing/2014/main" id="{A2C3907A-C9E8-49ED-BE14-80DD0F6E40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38491" y="2469756"/>
                  <a:ext cx="28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5" name="インク 54">
                  <a:extLst>
                    <a:ext uri="{FF2B5EF4-FFF2-40B4-BE49-F238E27FC236}">
                      <a16:creationId xmlns:a16="http://schemas.microsoft.com/office/drawing/2014/main" id="{B478121B-8478-4C97-A8B7-11CD636A6D9B}"/>
                    </a:ext>
                  </a:extLst>
                </p14:cNvPr>
                <p14:cNvContentPartPr/>
                <p14:nvPr/>
              </p14:nvContentPartPr>
              <p14:xfrm>
                <a:off x="9315171" y="2441316"/>
                <a:ext cx="7920" cy="360"/>
              </p14:xfrm>
            </p:contentPart>
          </mc:Choice>
          <mc:Fallback xmlns="">
            <p:pic>
              <p:nvPicPr>
                <p:cNvPr id="55" name="インク 54">
                  <a:extLst>
                    <a:ext uri="{FF2B5EF4-FFF2-40B4-BE49-F238E27FC236}">
                      <a16:creationId xmlns:a16="http://schemas.microsoft.com/office/drawing/2014/main" id="{B478121B-8478-4C97-A8B7-11CD636A6D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06531" y="2432676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" name="インク 55">
                  <a:extLst>
                    <a:ext uri="{FF2B5EF4-FFF2-40B4-BE49-F238E27FC236}">
                      <a16:creationId xmlns:a16="http://schemas.microsoft.com/office/drawing/2014/main" id="{0CA4A1A8-B283-492D-84B3-43545B286CF3}"/>
                    </a:ext>
                  </a:extLst>
                </p14:cNvPr>
                <p14:cNvContentPartPr/>
                <p14:nvPr/>
              </p14:nvContentPartPr>
              <p14:xfrm>
                <a:off x="9316611" y="2441316"/>
                <a:ext cx="36360" cy="296640"/>
              </p14:xfrm>
            </p:contentPart>
          </mc:Choice>
          <mc:Fallback xmlns="">
            <p:pic>
              <p:nvPicPr>
                <p:cNvPr id="56" name="インク 55">
                  <a:extLst>
                    <a:ext uri="{FF2B5EF4-FFF2-40B4-BE49-F238E27FC236}">
                      <a16:creationId xmlns:a16="http://schemas.microsoft.com/office/drawing/2014/main" id="{0CA4A1A8-B283-492D-84B3-43545B286C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07611" y="2432676"/>
                  <a:ext cx="54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8" name="インク 57">
                  <a:extLst>
                    <a:ext uri="{FF2B5EF4-FFF2-40B4-BE49-F238E27FC236}">
                      <a16:creationId xmlns:a16="http://schemas.microsoft.com/office/drawing/2014/main" id="{D0490E84-E4D8-4469-A1D9-0E2A2C6F4186}"/>
                    </a:ext>
                  </a:extLst>
                </p14:cNvPr>
                <p14:cNvContentPartPr/>
                <p14:nvPr/>
              </p14:nvContentPartPr>
              <p14:xfrm>
                <a:off x="9878931" y="2443116"/>
                <a:ext cx="140760" cy="45720"/>
              </p14:xfrm>
            </p:contentPart>
          </mc:Choice>
          <mc:Fallback xmlns="">
            <p:pic>
              <p:nvPicPr>
                <p:cNvPr id="58" name="インク 57">
                  <a:extLst>
                    <a:ext uri="{FF2B5EF4-FFF2-40B4-BE49-F238E27FC236}">
                      <a16:creationId xmlns:a16="http://schemas.microsoft.com/office/drawing/2014/main" id="{D0490E84-E4D8-4469-A1D9-0E2A2C6F418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69931" y="2434476"/>
                  <a:ext cx="158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9" name="インク 58">
                  <a:extLst>
                    <a:ext uri="{FF2B5EF4-FFF2-40B4-BE49-F238E27FC236}">
                      <a16:creationId xmlns:a16="http://schemas.microsoft.com/office/drawing/2014/main" id="{A518154E-0738-4D91-98CD-2BA04395D922}"/>
                    </a:ext>
                  </a:extLst>
                </p14:cNvPr>
                <p14:cNvContentPartPr/>
                <p14:nvPr/>
              </p14:nvContentPartPr>
              <p14:xfrm>
                <a:off x="9954531" y="2403516"/>
                <a:ext cx="37080" cy="292320"/>
              </p14:xfrm>
            </p:contentPart>
          </mc:Choice>
          <mc:Fallback xmlns="">
            <p:pic>
              <p:nvPicPr>
                <p:cNvPr id="59" name="インク 58">
                  <a:extLst>
                    <a:ext uri="{FF2B5EF4-FFF2-40B4-BE49-F238E27FC236}">
                      <a16:creationId xmlns:a16="http://schemas.microsoft.com/office/drawing/2014/main" id="{A518154E-0738-4D91-98CD-2BA04395D92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45531" y="2394876"/>
                  <a:ext cx="547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0" name="インク 59">
                  <a:extLst>
                    <a:ext uri="{FF2B5EF4-FFF2-40B4-BE49-F238E27FC236}">
                      <a16:creationId xmlns:a16="http://schemas.microsoft.com/office/drawing/2014/main" id="{3B7D9BB0-C4B4-4B0A-A26F-D82DB79D23F5}"/>
                    </a:ext>
                  </a:extLst>
                </p14:cNvPr>
                <p14:cNvContentPartPr/>
                <p14:nvPr/>
              </p14:nvContentPartPr>
              <p14:xfrm>
                <a:off x="9910251" y="2491356"/>
                <a:ext cx="72720" cy="134280"/>
              </p14:xfrm>
            </p:contentPart>
          </mc:Choice>
          <mc:Fallback xmlns="">
            <p:pic>
              <p:nvPicPr>
                <p:cNvPr id="60" name="インク 59">
                  <a:extLst>
                    <a:ext uri="{FF2B5EF4-FFF2-40B4-BE49-F238E27FC236}">
                      <a16:creationId xmlns:a16="http://schemas.microsoft.com/office/drawing/2014/main" id="{3B7D9BB0-C4B4-4B0A-A26F-D82DB79D23F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901251" y="2482716"/>
                  <a:ext cx="90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1" name="インク 60">
                  <a:extLst>
                    <a:ext uri="{FF2B5EF4-FFF2-40B4-BE49-F238E27FC236}">
                      <a16:creationId xmlns:a16="http://schemas.microsoft.com/office/drawing/2014/main" id="{B020852D-290D-4F73-8020-0D3664B3A331}"/>
                    </a:ext>
                  </a:extLst>
                </p14:cNvPr>
                <p14:cNvContentPartPr/>
                <p14:nvPr/>
              </p14:nvContentPartPr>
              <p14:xfrm>
                <a:off x="9963531" y="2488476"/>
                <a:ext cx="92880" cy="45000"/>
              </p14:xfrm>
            </p:contentPart>
          </mc:Choice>
          <mc:Fallback xmlns="">
            <p:pic>
              <p:nvPicPr>
                <p:cNvPr id="61" name="インク 60">
                  <a:extLst>
                    <a:ext uri="{FF2B5EF4-FFF2-40B4-BE49-F238E27FC236}">
                      <a16:creationId xmlns:a16="http://schemas.microsoft.com/office/drawing/2014/main" id="{B020852D-290D-4F73-8020-0D3664B3A3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54891" y="2479476"/>
                  <a:ext cx="110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2" name="インク 61">
                  <a:extLst>
                    <a:ext uri="{FF2B5EF4-FFF2-40B4-BE49-F238E27FC236}">
                      <a16:creationId xmlns:a16="http://schemas.microsoft.com/office/drawing/2014/main" id="{8DC3AC0A-4BB1-44E0-BE96-C383841C1385}"/>
                    </a:ext>
                  </a:extLst>
                </p14:cNvPr>
                <p14:cNvContentPartPr/>
                <p14:nvPr/>
              </p14:nvContentPartPr>
              <p14:xfrm>
                <a:off x="10040931" y="2346996"/>
                <a:ext cx="74160" cy="210240"/>
              </p14:xfrm>
            </p:contentPart>
          </mc:Choice>
          <mc:Fallback xmlns="">
            <p:pic>
              <p:nvPicPr>
                <p:cNvPr id="62" name="インク 61">
                  <a:extLst>
                    <a:ext uri="{FF2B5EF4-FFF2-40B4-BE49-F238E27FC236}">
                      <a16:creationId xmlns:a16="http://schemas.microsoft.com/office/drawing/2014/main" id="{8DC3AC0A-4BB1-44E0-BE96-C383841C138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32291" y="2337996"/>
                  <a:ext cx="91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3" name="インク 62">
                  <a:extLst>
                    <a:ext uri="{FF2B5EF4-FFF2-40B4-BE49-F238E27FC236}">
                      <a16:creationId xmlns:a16="http://schemas.microsoft.com/office/drawing/2014/main" id="{3A57058C-9BEE-4680-B752-A9C233F0C017}"/>
                    </a:ext>
                  </a:extLst>
                </p14:cNvPr>
                <p14:cNvContentPartPr/>
                <p14:nvPr/>
              </p14:nvContentPartPr>
              <p14:xfrm>
                <a:off x="10105011" y="2384796"/>
                <a:ext cx="129960" cy="111960"/>
              </p14:xfrm>
            </p:contentPart>
          </mc:Choice>
          <mc:Fallback xmlns="">
            <p:pic>
              <p:nvPicPr>
                <p:cNvPr id="63" name="インク 62">
                  <a:extLst>
                    <a:ext uri="{FF2B5EF4-FFF2-40B4-BE49-F238E27FC236}">
                      <a16:creationId xmlns:a16="http://schemas.microsoft.com/office/drawing/2014/main" id="{3A57058C-9BEE-4680-B752-A9C233F0C0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96371" y="2375796"/>
                  <a:ext cx="147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9" name="インク 68">
                  <a:extLst>
                    <a:ext uri="{FF2B5EF4-FFF2-40B4-BE49-F238E27FC236}">
                      <a16:creationId xmlns:a16="http://schemas.microsoft.com/office/drawing/2014/main" id="{8FAEC326-8DBC-446D-B4A9-BF58CDEB4A66}"/>
                    </a:ext>
                  </a:extLst>
                </p14:cNvPr>
                <p14:cNvContentPartPr/>
                <p14:nvPr/>
              </p14:nvContentPartPr>
              <p14:xfrm>
                <a:off x="10076931" y="2477316"/>
                <a:ext cx="109080" cy="11520"/>
              </p14:xfrm>
            </p:contentPart>
          </mc:Choice>
          <mc:Fallback xmlns="">
            <p:pic>
              <p:nvPicPr>
                <p:cNvPr id="69" name="インク 68">
                  <a:extLst>
                    <a:ext uri="{FF2B5EF4-FFF2-40B4-BE49-F238E27FC236}">
                      <a16:creationId xmlns:a16="http://schemas.microsoft.com/office/drawing/2014/main" id="{8FAEC326-8DBC-446D-B4A9-BF58CDEB4A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68291" y="2468316"/>
                  <a:ext cx="126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0" name="インク 69">
                  <a:extLst>
                    <a:ext uri="{FF2B5EF4-FFF2-40B4-BE49-F238E27FC236}">
                      <a16:creationId xmlns:a16="http://schemas.microsoft.com/office/drawing/2014/main" id="{73BB53C4-2F96-4844-81D4-722BF0CFF25D}"/>
                    </a:ext>
                  </a:extLst>
                </p14:cNvPr>
                <p14:cNvContentPartPr/>
                <p14:nvPr/>
              </p14:nvContentPartPr>
              <p14:xfrm>
                <a:off x="10076931" y="2535276"/>
                <a:ext cx="29520" cy="92520"/>
              </p14:xfrm>
            </p:contentPart>
          </mc:Choice>
          <mc:Fallback xmlns="">
            <p:pic>
              <p:nvPicPr>
                <p:cNvPr id="70" name="インク 69">
                  <a:extLst>
                    <a:ext uri="{FF2B5EF4-FFF2-40B4-BE49-F238E27FC236}">
                      <a16:creationId xmlns:a16="http://schemas.microsoft.com/office/drawing/2014/main" id="{73BB53C4-2F96-4844-81D4-722BF0CFF25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68291" y="2526636"/>
                  <a:ext cx="47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1" name="インク 70">
                  <a:extLst>
                    <a:ext uri="{FF2B5EF4-FFF2-40B4-BE49-F238E27FC236}">
                      <a16:creationId xmlns:a16="http://schemas.microsoft.com/office/drawing/2014/main" id="{3029A9EE-62D0-41E2-9B61-669BEFC38BE9}"/>
                    </a:ext>
                  </a:extLst>
                </p14:cNvPr>
                <p14:cNvContentPartPr/>
                <p14:nvPr/>
              </p14:nvContentPartPr>
              <p14:xfrm>
                <a:off x="10076931" y="2526636"/>
                <a:ext cx="124920" cy="34200"/>
              </p14:xfrm>
            </p:contentPart>
          </mc:Choice>
          <mc:Fallback xmlns="">
            <p:pic>
              <p:nvPicPr>
                <p:cNvPr id="71" name="インク 70">
                  <a:extLst>
                    <a:ext uri="{FF2B5EF4-FFF2-40B4-BE49-F238E27FC236}">
                      <a16:creationId xmlns:a16="http://schemas.microsoft.com/office/drawing/2014/main" id="{3029A9EE-62D0-41E2-9B61-669BEFC38BE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68291" y="2517996"/>
                  <a:ext cx="142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" name="インク 71">
                  <a:extLst>
                    <a:ext uri="{FF2B5EF4-FFF2-40B4-BE49-F238E27FC236}">
                      <a16:creationId xmlns:a16="http://schemas.microsoft.com/office/drawing/2014/main" id="{131E3DA1-C50F-410C-910B-D0E42582BE17}"/>
                    </a:ext>
                  </a:extLst>
                </p14:cNvPr>
                <p14:cNvContentPartPr/>
                <p14:nvPr/>
              </p14:nvContentPartPr>
              <p14:xfrm>
                <a:off x="10125531" y="2601516"/>
                <a:ext cx="69120" cy="10080"/>
              </p14:xfrm>
            </p:contentPart>
          </mc:Choice>
          <mc:Fallback xmlns="">
            <p:pic>
              <p:nvPicPr>
                <p:cNvPr id="72" name="インク 71">
                  <a:extLst>
                    <a:ext uri="{FF2B5EF4-FFF2-40B4-BE49-F238E27FC236}">
                      <a16:creationId xmlns:a16="http://schemas.microsoft.com/office/drawing/2014/main" id="{131E3DA1-C50F-410C-910B-D0E42582BE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16891" y="2592516"/>
                  <a:ext cx="86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3" name="インク 72">
                  <a:extLst>
                    <a:ext uri="{FF2B5EF4-FFF2-40B4-BE49-F238E27FC236}">
                      <a16:creationId xmlns:a16="http://schemas.microsoft.com/office/drawing/2014/main" id="{5F006DB9-F489-4544-A79C-F47550FDC3F4}"/>
                    </a:ext>
                  </a:extLst>
                </p14:cNvPr>
                <p14:cNvContentPartPr/>
                <p14:nvPr/>
              </p14:nvContentPartPr>
              <p14:xfrm>
                <a:off x="10118691" y="2476596"/>
                <a:ext cx="43560" cy="269640"/>
              </p14:xfrm>
            </p:contentPart>
          </mc:Choice>
          <mc:Fallback xmlns="">
            <p:pic>
              <p:nvPicPr>
                <p:cNvPr id="73" name="インク 72">
                  <a:extLst>
                    <a:ext uri="{FF2B5EF4-FFF2-40B4-BE49-F238E27FC236}">
                      <a16:creationId xmlns:a16="http://schemas.microsoft.com/office/drawing/2014/main" id="{5F006DB9-F489-4544-A79C-F47550FDC3F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09691" y="2467956"/>
                  <a:ext cx="61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4" name="インク 73">
                  <a:extLst>
                    <a:ext uri="{FF2B5EF4-FFF2-40B4-BE49-F238E27FC236}">
                      <a16:creationId xmlns:a16="http://schemas.microsoft.com/office/drawing/2014/main" id="{C4C194CA-128A-4FD3-B514-40E7D74A8915}"/>
                    </a:ext>
                  </a:extLst>
                </p14:cNvPr>
                <p14:cNvContentPartPr/>
                <p14:nvPr/>
              </p14:nvContentPartPr>
              <p14:xfrm>
                <a:off x="10152171" y="2601156"/>
                <a:ext cx="146520" cy="109800"/>
              </p14:xfrm>
            </p:contentPart>
          </mc:Choice>
          <mc:Fallback xmlns="">
            <p:pic>
              <p:nvPicPr>
                <p:cNvPr id="74" name="インク 73">
                  <a:extLst>
                    <a:ext uri="{FF2B5EF4-FFF2-40B4-BE49-F238E27FC236}">
                      <a16:creationId xmlns:a16="http://schemas.microsoft.com/office/drawing/2014/main" id="{C4C194CA-128A-4FD3-B514-40E7D74A891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43531" y="2592516"/>
                  <a:ext cx="164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6" name="インク 75">
                  <a:extLst>
                    <a:ext uri="{FF2B5EF4-FFF2-40B4-BE49-F238E27FC236}">
                      <a16:creationId xmlns:a16="http://schemas.microsoft.com/office/drawing/2014/main" id="{E06EEA41-CE95-46CE-86AC-59505DE65910}"/>
                    </a:ext>
                  </a:extLst>
                </p14:cNvPr>
                <p14:cNvContentPartPr/>
                <p14:nvPr/>
              </p14:nvContentPartPr>
              <p14:xfrm>
                <a:off x="10604691" y="2403516"/>
                <a:ext cx="360" cy="360"/>
              </p14:xfrm>
            </p:contentPart>
          </mc:Choice>
          <mc:Fallback xmlns="">
            <p:pic>
              <p:nvPicPr>
                <p:cNvPr id="76" name="インク 75">
                  <a:extLst>
                    <a:ext uri="{FF2B5EF4-FFF2-40B4-BE49-F238E27FC236}">
                      <a16:creationId xmlns:a16="http://schemas.microsoft.com/office/drawing/2014/main" id="{E06EEA41-CE95-46CE-86AC-59505DE659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95691" y="23948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7" name="インク 76">
                  <a:extLst>
                    <a:ext uri="{FF2B5EF4-FFF2-40B4-BE49-F238E27FC236}">
                      <a16:creationId xmlns:a16="http://schemas.microsoft.com/office/drawing/2014/main" id="{9C83F780-2AC8-4A63-AE9C-933F1FFD13CD}"/>
                    </a:ext>
                  </a:extLst>
                </p14:cNvPr>
                <p14:cNvContentPartPr/>
                <p14:nvPr/>
              </p14:nvContentPartPr>
              <p14:xfrm>
                <a:off x="10596771" y="2390196"/>
                <a:ext cx="169560" cy="13680"/>
              </p14:xfrm>
            </p:contentPart>
          </mc:Choice>
          <mc:Fallback xmlns="">
            <p:pic>
              <p:nvPicPr>
                <p:cNvPr id="77" name="インク 76">
                  <a:extLst>
                    <a:ext uri="{FF2B5EF4-FFF2-40B4-BE49-F238E27FC236}">
                      <a16:creationId xmlns:a16="http://schemas.microsoft.com/office/drawing/2014/main" id="{9C83F780-2AC8-4A63-AE9C-933F1FFD13C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588131" y="2381556"/>
                  <a:ext cx="187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8" name="インク 77">
                  <a:extLst>
                    <a:ext uri="{FF2B5EF4-FFF2-40B4-BE49-F238E27FC236}">
                      <a16:creationId xmlns:a16="http://schemas.microsoft.com/office/drawing/2014/main" id="{448A52DC-3EC5-4543-B78A-2E972ADCFCB3}"/>
                    </a:ext>
                  </a:extLst>
                </p14:cNvPr>
                <p14:cNvContentPartPr/>
                <p14:nvPr/>
              </p14:nvContentPartPr>
              <p14:xfrm>
                <a:off x="10585611" y="2469396"/>
                <a:ext cx="264960" cy="28800"/>
              </p14:xfrm>
            </p:contentPart>
          </mc:Choice>
          <mc:Fallback xmlns="">
            <p:pic>
              <p:nvPicPr>
                <p:cNvPr id="78" name="インク 77">
                  <a:extLst>
                    <a:ext uri="{FF2B5EF4-FFF2-40B4-BE49-F238E27FC236}">
                      <a16:creationId xmlns:a16="http://schemas.microsoft.com/office/drawing/2014/main" id="{448A52DC-3EC5-4543-B78A-2E972ADCFC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576971" y="2460396"/>
                  <a:ext cx="28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79" name="インク 78">
                  <a:extLst>
                    <a:ext uri="{FF2B5EF4-FFF2-40B4-BE49-F238E27FC236}">
                      <a16:creationId xmlns:a16="http://schemas.microsoft.com/office/drawing/2014/main" id="{EAC6F0FA-4B39-460F-9534-A82387960EF8}"/>
                    </a:ext>
                  </a:extLst>
                </p14:cNvPr>
                <p14:cNvContentPartPr/>
                <p14:nvPr/>
              </p14:nvContentPartPr>
              <p14:xfrm>
                <a:off x="10673811" y="2516556"/>
                <a:ext cx="63360" cy="150480"/>
              </p14:xfrm>
            </p:contentPart>
          </mc:Choice>
          <mc:Fallback xmlns="">
            <p:pic>
              <p:nvPicPr>
                <p:cNvPr id="79" name="インク 78">
                  <a:extLst>
                    <a:ext uri="{FF2B5EF4-FFF2-40B4-BE49-F238E27FC236}">
                      <a16:creationId xmlns:a16="http://schemas.microsoft.com/office/drawing/2014/main" id="{EAC6F0FA-4B39-460F-9534-A82387960EF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665171" y="2507556"/>
                  <a:ext cx="81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14" name="インク 313">
                  <a:extLst>
                    <a:ext uri="{FF2B5EF4-FFF2-40B4-BE49-F238E27FC236}">
                      <a16:creationId xmlns:a16="http://schemas.microsoft.com/office/drawing/2014/main" id="{F1639397-9558-413C-9703-FA377FD9113A}"/>
                    </a:ext>
                  </a:extLst>
                </p14:cNvPr>
                <p14:cNvContentPartPr/>
                <p14:nvPr/>
              </p14:nvContentPartPr>
              <p14:xfrm>
                <a:off x="8665731" y="2076996"/>
                <a:ext cx="2673720" cy="301680"/>
              </p14:xfrm>
            </p:contentPart>
          </mc:Choice>
          <mc:Fallback xmlns="">
            <p:pic>
              <p:nvPicPr>
                <p:cNvPr id="314" name="インク 313">
                  <a:extLst>
                    <a:ext uri="{FF2B5EF4-FFF2-40B4-BE49-F238E27FC236}">
                      <a16:creationId xmlns:a16="http://schemas.microsoft.com/office/drawing/2014/main" id="{F1639397-9558-413C-9703-FA377FD9113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56731" y="2067996"/>
                  <a:ext cx="269136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322" name="インク 321">
                <a:extLst>
                  <a:ext uri="{FF2B5EF4-FFF2-40B4-BE49-F238E27FC236}">
                    <a16:creationId xmlns:a16="http://schemas.microsoft.com/office/drawing/2014/main" id="{91D400CD-3F55-4AD6-8449-81CF96719641}"/>
                  </a:ext>
                </a:extLst>
              </p14:cNvPr>
              <p14:cNvContentPartPr/>
              <p14:nvPr/>
            </p14:nvContentPartPr>
            <p14:xfrm>
              <a:off x="8945811" y="5273436"/>
              <a:ext cx="1906920" cy="29520"/>
            </p14:xfrm>
          </p:contentPart>
        </mc:Choice>
        <mc:Fallback xmlns="">
          <p:pic>
            <p:nvPicPr>
              <p:cNvPr id="322" name="インク 321">
                <a:extLst>
                  <a:ext uri="{FF2B5EF4-FFF2-40B4-BE49-F238E27FC236}">
                    <a16:creationId xmlns:a16="http://schemas.microsoft.com/office/drawing/2014/main" id="{91D400CD-3F55-4AD6-8449-81CF9671964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936811" y="5264436"/>
                <a:ext cx="1924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325" name="インク 324">
                <a:extLst>
                  <a:ext uri="{FF2B5EF4-FFF2-40B4-BE49-F238E27FC236}">
                    <a16:creationId xmlns:a16="http://schemas.microsoft.com/office/drawing/2014/main" id="{CE8C9229-D84A-42AE-BFC1-FE5A050746DF}"/>
                  </a:ext>
                </a:extLst>
              </p14:cNvPr>
              <p14:cNvContentPartPr/>
              <p14:nvPr/>
            </p14:nvContentPartPr>
            <p14:xfrm>
              <a:off x="10697211" y="5222316"/>
              <a:ext cx="176040" cy="124920"/>
            </p14:xfrm>
          </p:contentPart>
        </mc:Choice>
        <mc:Fallback xmlns="">
          <p:pic>
            <p:nvPicPr>
              <p:cNvPr id="325" name="インク 324">
                <a:extLst>
                  <a:ext uri="{FF2B5EF4-FFF2-40B4-BE49-F238E27FC236}">
                    <a16:creationId xmlns:a16="http://schemas.microsoft.com/office/drawing/2014/main" id="{CE8C9229-D84A-42AE-BFC1-FE5A050746DF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688571" y="5213316"/>
                <a:ext cx="19368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C560E486-8683-4FF1-8F5D-C8658B7179FB}"/>
              </a:ext>
            </a:extLst>
          </p:cNvPr>
          <p:cNvGrpSpPr/>
          <p:nvPr/>
        </p:nvGrpSpPr>
        <p:grpSpPr>
          <a:xfrm>
            <a:off x="11137131" y="5033676"/>
            <a:ext cx="500400" cy="415080"/>
            <a:chOff x="11137131" y="5033676"/>
            <a:chExt cx="5004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26" name="インク 325">
                  <a:extLst>
                    <a:ext uri="{FF2B5EF4-FFF2-40B4-BE49-F238E27FC236}">
                      <a16:creationId xmlns:a16="http://schemas.microsoft.com/office/drawing/2014/main" id="{9E3FF5A0-0EED-4239-85AA-032C73E73A5B}"/>
                    </a:ext>
                  </a:extLst>
                </p14:cNvPr>
                <p14:cNvContentPartPr/>
                <p14:nvPr/>
              </p14:nvContentPartPr>
              <p14:xfrm>
                <a:off x="11137131" y="5127636"/>
                <a:ext cx="200520" cy="11160"/>
              </p14:xfrm>
            </p:contentPart>
          </mc:Choice>
          <mc:Fallback xmlns="">
            <p:pic>
              <p:nvPicPr>
                <p:cNvPr id="326" name="インク 325">
                  <a:extLst>
                    <a:ext uri="{FF2B5EF4-FFF2-40B4-BE49-F238E27FC236}">
                      <a16:creationId xmlns:a16="http://schemas.microsoft.com/office/drawing/2014/main" id="{9E3FF5A0-0EED-4239-85AA-032C73E73A5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128131" y="5118996"/>
                  <a:ext cx="218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27" name="インク 326">
                  <a:extLst>
                    <a:ext uri="{FF2B5EF4-FFF2-40B4-BE49-F238E27FC236}">
                      <a16:creationId xmlns:a16="http://schemas.microsoft.com/office/drawing/2014/main" id="{01FC1FA3-07AF-48F6-B8B9-FD810B3DA7BA}"/>
                    </a:ext>
                  </a:extLst>
                </p14:cNvPr>
                <p14:cNvContentPartPr/>
                <p14:nvPr/>
              </p14:nvContentPartPr>
              <p14:xfrm>
                <a:off x="11219211" y="5033676"/>
                <a:ext cx="87840" cy="276480"/>
              </p14:xfrm>
            </p:contentPart>
          </mc:Choice>
          <mc:Fallback xmlns="">
            <p:pic>
              <p:nvPicPr>
                <p:cNvPr id="327" name="インク 326">
                  <a:extLst>
                    <a:ext uri="{FF2B5EF4-FFF2-40B4-BE49-F238E27FC236}">
                      <a16:creationId xmlns:a16="http://schemas.microsoft.com/office/drawing/2014/main" id="{01FC1FA3-07AF-48F6-B8B9-FD810B3DA7B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210211" y="5025036"/>
                  <a:ext cx="105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29" name="インク 328">
                  <a:extLst>
                    <a:ext uri="{FF2B5EF4-FFF2-40B4-BE49-F238E27FC236}">
                      <a16:creationId xmlns:a16="http://schemas.microsoft.com/office/drawing/2014/main" id="{D41A0A90-3CEF-44C6-B4C7-A32AF583355D}"/>
                    </a:ext>
                  </a:extLst>
                </p14:cNvPr>
                <p14:cNvContentPartPr/>
                <p14:nvPr/>
              </p14:nvContentPartPr>
              <p14:xfrm>
                <a:off x="11320371" y="5241036"/>
                <a:ext cx="189720" cy="166320"/>
              </p14:xfrm>
            </p:contentPart>
          </mc:Choice>
          <mc:Fallback xmlns="">
            <p:pic>
              <p:nvPicPr>
                <p:cNvPr id="329" name="インク 328">
                  <a:extLst>
                    <a:ext uri="{FF2B5EF4-FFF2-40B4-BE49-F238E27FC236}">
                      <a16:creationId xmlns:a16="http://schemas.microsoft.com/office/drawing/2014/main" id="{D41A0A90-3CEF-44C6-B4C7-A32AF583355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311371" y="5232396"/>
                  <a:ext cx="20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30" name="インク 329">
                  <a:extLst>
                    <a:ext uri="{FF2B5EF4-FFF2-40B4-BE49-F238E27FC236}">
                      <a16:creationId xmlns:a16="http://schemas.microsoft.com/office/drawing/2014/main" id="{A2B97946-EB1B-4AAF-8EA2-20AAA4A54FAF}"/>
                    </a:ext>
                  </a:extLst>
                </p14:cNvPr>
                <p14:cNvContentPartPr/>
                <p14:nvPr/>
              </p14:nvContentPartPr>
              <p14:xfrm>
                <a:off x="11481651" y="5269116"/>
                <a:ext cx="90000" cy="110520"/>
              </p14:xfrm>
            </p:contentPart>
          </mc:Choice>
          <mc:Fallback xmlns="">
            <p:pic>
              <p:nvPicPr>
                <p:cNvPr id="330" name="インク 329">
                  <a:extLst>
                    <a:ext uri="{FF2B5EF4-FFF2-40B4-BE49-F238E27FC236}">
                      <a16:creationId xmlns:a16="http://schemas.microsoft.com/office/drawing/2014/main" id="{A2B97946-EB1B-4AAF-8EA2-20AAA4A54FA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472651" y="5260476"/>
                  <a:ext cx="107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31" name="インク 330">
                  <a:extLst>
                    <a:ext uri="{FF2B5EF4-FFF2-40B4-BE49-F238E27FC236}">
                      <a16:creationId xmlns:a16="http://schemas.microsoft.com/office/drawing/2014/main" id="{35CA11F3-2025-407D-AA84-6B726102D203}"/>
                    </a:ext>
                  </a:extLst>
                </p14:cNvPr>
                <p14:cNvContentPartPr/>
                <p14:nvPr/>
              </p14:nvContentPartPr>
              <p14:xfrm>
                <a:off x="11471931" y="5316276"/>
                <a:ext cx="10080" cy="126000"/>
              </p14:xfrm>
            </p:contentPart>
          </mc:Choice>
          <mc:Fallback xmlns="">
            <p:pic>
              <p:nvPicPr>
                <p:cNvPr id="331" name="インク 330">
                  <a:extLst>
                    <a:ext uri="{FF2B5EF4-FFF2-40B4-BE49-F238E27FC236}">
                      <a16:creationId xmlns:a16="http://schemas.microsoft.com/office/drawing/2014/main" id="{35CA11F3-2025-407D-AA84-6B726102D20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462931" y="5307276"/>
                  <a:ext cx="27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32" name="インク 331">
                  <a:extLst>
                    <a:ext uri="{FF2B5EF4-FFF2-40B4-BE49-F238E27FC236}">
                      <a16:creationId xmlns:a16="http://schemas.microsoft.com/office/drawing/2014/main" id="{81DCC00B-9F99-42EE-ACF0-FC12FC351A1B}"/>
                    </a:ext>
                  </a:extLst>
                </p14:cNvPr>
                <p14:cNvContentPartPr/>
                <p14:nvPr/>
              </p14:nvContentPartPr>
              <p14:xfrm>
                <a:off x="11462571" y="5391876"/>
                <a:ext cx="74160" cy="360"/>
              </p14:xfrm>
            </p:contentPart>
          </mc:Choice>
          <mc:Fallback xmlns="">
            <p:pic>
              <p:nvPicPr>
                <p:cNvPr id="332" name="インク 331">
                  <a:extLst>
                    <a:ext uri="{FF2B5EF4-FFF2-40B4-BE49-F238E27FC236}">
                      <a16:creationId xmlns:a16="http://schemas.microsoft.com/office/drawing/2014/main" id="{81DCC00B-9F99-42EE-ACF0-FC12FC351A1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453931" y="5382876"/>
                  <a:ext cx="91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33" name="インク 332">
                  <a:extLst>
                    <a:ext uri="{FF2B5EF4-FFF2-40B4-BE49-F238E27FC236}">
                      <a16:creationId xmlns:a16="http://schemas.microsoft.com/office/drawing/2014/main" id="{80EC1976-A60A-462E-BBE8-6BC6E0653D4F}"/>
                    </a:ext>
                  </a:extLst>
                </p14:cNvPr>
                <p14:cNvContentPartPr/>
                <p14:nvPr/>
              </p14:nvContentPartPr>
              <p14:xfrm>
                <a:off x="11443131" y="5373156"/>
                <a:ext cx="19800" cy="42480"/>
              </p14:xfrm>
            </p:contentPart>
          </mc:Choice>
          <mc:Fallback xmlns="">
            <p:pic>
              <p:nvPicPr>
                <p:cNvPr id="333" name="インク 332">
                  <a:extLst>
                    <a:ext uri="{FF2B5EF4-FFF2-40B4-BE49-F238E27FC236}">
                      <a16:creationId xmlns:a16="http://schemas.microsoft.com/office/drawing/2014/main" id="{80EC1976-A60A-462E-BBE8-6BC6E0653D4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434131" y="5364516"/>
                  <a:ext cx="3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34" name="インク 333">
                  <a:extLst>
                    <a:ext uri="{FF2B5EF4-FFF2-40B4-BE49-F238E27FC236}">
                      <a16:creationId xmlns:a16="http://schemas.microsoft.com/office/drawing/2014/main" id="{C7ECD6D0-2D94-4B07-B528-1C8536AE3132}"/>
                    </a:ext>
                  </a:extLst>
                </p14:cNvPr>
                <p14:cNvContentPartPr/>
                <p14:nvPr/>
              </p14:nvContentPartPr>
              <p14:xfrm>
                <a:off x="11403891" y="5435076"/>
                <a:ext cx="141480" cy="13680"/>
              </p14:xfrm>
            </p:contentPart>
          </mc:Choice>
          <mc:Fallback xmlns="">
            <p:pic>
              <p:nvPicPr>
                <p:cNvPr id="334" name="インク 333">
                  <a:extLst>
                    <a:ext uri="{FF2B5EF4-FFF2-40B4-BE49-F238E27FC236}">
                      <a16:creationId xmlns:a16="http://schemas.microsoft.com/office/drawing/2014/main" id="{C7ECD6D0-2D94-4B07-B528-1C8536AE313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394891" y="5426076"/>
                  <a:ext cx="159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35" name="インク 334">
                  <a:extLst>
                    <a:ext uri="{FF2B5EF4-FFF2-40B4-BE49-F238E27FC236}">
                      <a16:creationId xmlns:a16="http://schemas.microsoft.com/office/drawing/2014/main" id="{CB222F2C-0805-4FA4-B7BE-4BE703DCE1E2}"/>
                    </a:ext>
                  </a:extLst>
                </p14:cNvPr>
                <p14:cNvContentPartPr/>
                <p14:nvPr/>
              </p14:nvContentPartPr>
              <p14:xfrm>
                <a:off x="11622771" y="5302596"/>
                <a:ext cx="14760" cy="140400"/>
              </p14:xfrm>
            </p:contentPart>
          </mc:Choice>
          <mc:Fallback xmlns="">
            <p:pic>
              <p:nvPicPr>
                <p:cNvPr id="335" name="インク 334">
                  <a:extLst>
                    <a:ext uri="{FF2B5EF4-FFF2-40B4-BE49-F238E27FC236}">
                      <a16:creationId xmlns:a16="http://schemas.microsoft.com/office/drawing/2014/main" id="{CB222F2C-0805-4FA4-B7BE-4BE703DCE1E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614131" y="5293956"/>
                  <a:ext cx="324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C2034ECD-130E-44CD-8FAA-769481D4033A}"/>
              </a:ext>
            </a:extLst>
          </p:cNvPr>
          <p:cNvGrpSpPr/>
          <p:nvPr/>
        </p:nvGrpSpPr>
        <p:grpSpPr>
          <a:xfrm>
            <a:off x="9015291" y="5948076"/>
            <a:ext cx="1917000" cy="160560"/>
            <a:chOff x="9015291" y="5948076"/>
            <a:chExt cx="191700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37" name="インク 336">
                  <a:extLst>
                    <a:ext uri="{FF2B5EF4-FFF2-40B4-BE49-F238E27FC236}">
                      <a16:creationId xmlns:a16="http://schemas.microsoft.com/office/drawing/2014/main" id="{72CC92BF-04EF-40DC-A1A7-BAC12A3DF302}"/>
                    </a:ext>
                  </a:extLst>
                </p14:cNvPr>
                <p14:cNvContentPartPr/>
                <p14:nvPr/>
              </p14:nvContentPartPr>
              <p14:xfrm>
                <a:off x="9015291" y="6022956"/>
                <a:ext cx="1908360" cy="85680"/>
              </p14:xfrm>
            </p:contentPart>
          </mc:Choice>
          <mc:Fallback xmlns="">
            <p:pic>
              <p:nvPicPr>
                <p:cNvPr id="337" name="インク 336">
                  <a:extLst>
                    <a:ext uri="{FF2B5EF4-FFF2-40B4-BE49-F238E27FC236}">
                      <a16:creationId xmlns:a16="http://schemas.microsoft.com/office/drawing/2014/main" id="{72CC92BF-04EF-40DC-A1A7-BAC12A3DF30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006291" y="6013956"/>
                  <a:ext cx="1926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38" name="インク 337">
                  <a:extLst>
                    <a:ext uri="{FF2B5EF4-FFF2-40B4-BE49-F238E27FC236}">
                      <a16:creationId xmlns:a16="http://schemas.microsoft.com/office/drawing/2014/main" id="{403337BA-3E99-4466-BB63-2BC044F15A50}"/>
                    </a:ext>
                  </a:extLst>
                </p14:cNvPr>
                <p14:cNvContentPartPr/>
                <p14:nvPr/>
              </p14:nvContentPartPr>
              <p14:xfrm>
                <a:off x="10840491" y="5948076"/>
                <a:ext cx="91800" cy="159120"/>
              </p14:xfrm>
            </p:contentPart>
          </mc:Choice>
          <mc:Fallback xmlns="">
            <p:pic>
              <p:nvPicPr>
                <p:cNvPr id="338" name="インク 337">
                  <a:extLst>
                    <a:ext uri="{FF2B5EF4-FFF2-40B4-BE49-F238E27FC236}">
                      <a16:creationId xmlns:a16="http://schemas.microsoft.com/office/drawing/2014/main" id="{403337BA-3E99-4466-BB63-2BC044F15A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831851" y="5939076"/>
                  <a:ext cx="1094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グループ化 349">
            <a:extLst>
              <a:ext uri="{FF2B5EF4-FFF2-40B4-BE49-F238E27FC236}">
                <a16:creationId xmlns:a16="http://schemas.microsoft.com/office/drawing/2014/main" id="{45170362-F05F-4FCA-A9D5-BBC9ADC84EF4}"/>
              </a:ext>
            </a:extLst>
          </p:cNvPr>
          <p:cNvGrpSpPr/>
          <p:nvPr/>
        </p:nvGrpSpPr>
        <p:grpSpPr>
          <a:xfrm>
            <a:off x="11217411" y="5844396"/>
            <a:ext cx="580320" cy="415080"/>
            <a:chOff x="11217411" y="5844396"/>
            <a:chExt cx="58032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40" name="インク 339">
                  <a:extLst>
                    <a:ext uri="{FF2B5EF4-FFF2-40B4-BE49-F238E27FC236}">
                      <a16:creationId xmlns:a16="http://schemas.microsoft.com/office/drawing/2014/main" id="{7926FEF3-7B84-4F7A-AE64-9AEDB27E2D0D}"/>
                    </a:ext>
                  </a:extLst>
                </p14:cNvPr>
                <p14:cNvContentPartPr/>
                <p14:nvPr/>
              </p14:nvContentPartPr>
              <p14:xfrm>
                <a:off x="11217411" y="5928276"/>
                <a:ext cx="175680" cy="38880"/>
              </p14:xfrm>
            </p:contentPart>
          </mc:Choice>
          <mc:Fallback xmlns="">
            <p:pic>
              <p:nvPicPr>
                <p:cNvPr id="340" name="インク 339">
                  <a:extLst>
                    <a:ext uri="{FF2B5EF4-FFF2-40B4-BE49-F238E27FC236}">
                      <a16:creationId xmlns:a16="http://schemas.microsoft.com/office/drawing/2014/main" id="{7926FEF3-7B84-4F7A-AE64-9AEDB27E2D0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208771" y="5919276"/>
                  <a:ext cx="193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41" name="インク 340">
                  <a:extLst>
                    <a:ext uri="{FF2B5EF4-FFF2-40B4-BE49-F238E27FC236}">
                      <a16:creationId xmlns:a16="http://schemas.microsoft.com/office/drawing/2014/main" id="{904187E4-DE02-4DC2-9CA6-B5A8D4344927}"/>
                    </a:ext>
                  </a:extLst>
                </p14:cNvPr>
                <p14:cNvContentPartPr/>
                <p14:nvPr/>
              </p14:nvContentPartPr>
              <p14:xfrm>
                <a:off x="11305251" y="5844396"/>
                <a:ext cx="121680" cy="346320"/>
              </p14:xfrm>
            </p:contentPart>
          </mc:Choice>
          <mc:Fallback xmlns="">
            <p:pic>
              <p:nvPicPr>
                <p:cNvPr id="341" name="インク 340">
                  <a:extLst>
                    <a:ext uri="{FF2B5EF4-FFF2-40B4-BE49-F238E27FC236}">
                      <a16:creationId xmlns:a16="http://schemas.microsoft.com/office/drawing/2014/main" id="{904187E4-DE02-4DC2-9CA6-B5A8D434492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296251" y="5835396"/>
                  <a:ext cx="139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43" name="インク 342">
                  <a:extLst>
                    <a:ext uri="{FF2B5EF4-FFF2-40B4-BE49-F238E27FC236}">
                      <a16:creationId xmlns:a16="http://schemas.microsoft.com/office/drawing/2014/main" id="{13B7577E-D6B7-45F2-B3F7-33E242059EA1}"/>
                    </a:ext>
                  </a:extLst>
                </p14:cNvPr>
                <p14:cNvContentPartPr/>
                <p14:nvPr/>
              </p14:nvContentPartPr>
              <p14:xfrm>
                <a:off x="11492451" y="6061116"/>
                <a:ext cx="121320" cy="131760"/>
              </p14:xfrm>
            </p:contentPart>
          </mc:Choice>
          <mc:Fallback xmlns="">
            <p:pic>
              <p:nvPicPr>
                <p:cNvPr id="343" name="インク 342">
                  <a:extLst>
                    <a:ext uri="{FF2B5EF4-FFF2-40B4-BE49-F238E27FC236}">
                      <a16:creationId xmlns:a16="http://schemas.microsoft.com/office/drawing/2014/main" id="{13B7577E-D6B7-45F2-B3F7-33E242059EA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483451" y="6052476"/>
                  <a:ext cx="138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44" name="インク 343">
                  <a:extLst>
                    <a:ext uri="{FF2B5EF4-FFF2-40B4-BE49-F238E27FC236}">
                      <a16:creationId xmlns:a16="http://schemas.microsoft.com/office/drawing/2014/main" id="{6D9989E6-B561-470D-9A76-498B1C49DB22}"/>
                    </a:ext>
                  </a:extLst>
                </p14:cNvPr>
                <p14:cNvContentPartPr/>
                <p14:nvPr/>
              </p14:nvContentPartPr>
              <p14:xfrm>
                <a:off x="11604051" y="6070476"/>
                <a:ext cx="45360" cy="82080"/>
              </p14:xfrm>
            </p:contentPart>
          </mc:Choice>
          <mc:Fallback xmlns="">
            <p:pic>
              <p:nvPicPr>
                <p:cNvPr id="344" name="インク 343">
                  <a:extLst>
                    <a:ext uri="{FF2B5EF4-FFF2-40B4-BE49-F238E27FC236}">
                      <a16:creationId xmlns:a16="http://schemas.microsoft.com/office/drawing/2014/main" id="{6D9989E6-B561-470D-9A76-498B1C49DB2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595411" y="6061836"/>
                  <a:ext cx="63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45" name="インク 344">
                  <a:extLst>
                    <a:ext uri="{FF2B5EF4-FFF2-40B4-BE49-F238E27FC236}">
                      <a16:creationId xmlns:a16="http://schemas.microsoft.com/office/drawing/2014/main" id="{6093A0B3-C593-4E4D-B40D-BFC38EF2FDCA}"/>
                    </a:ext>
                  </a:extLst>
                </p14:cNvPr>
                <p14:cNvContentPartPr/>
                <p14:nvPr/>
              </p14:nvContentPartPr>
              <p14:xfrm>
                <a:off x="11594331" y="6126996"/>
                <a:ext cx="19440" cy="112680"/>
              </p14:xfrm>
            </p:contentPart>
          </mc:Choice>
          <mc:Fallback xmlns="">
            <p:pic>
              <p:nvPicPr>
                <p:cNvPr id="345" name="インク 344">
                  <a:extLst>
                    <a:ext uri="{FF2B5EF4-FFF2-40B4-BE49-F238E27FC236}">
                      <a16:creationId xmlns:a16="http://schemas.microsoft.com/office/drawing/2014/main" id="{6093A0B3-C593-4E4D-B40D-BFC38EF2FDC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585331" y="6118356"/>
                  <a:ext cx="37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46" name="インク 345">
                  <a:extLst>
                    <a:ext uri="{FF2B5EF4-FFF2-40B4-BE49-F238E27FC236}">
                      <a16:creationId xmlns:a16="http://schemas.microsoft.com/office/drawing/2014/main" id="{E5F2B048-0D7F-44C2-A1C2-4E6456628721}"/>
                    </a:ext>
                  </a:extLst>
                </p14:cNvPr>
                <p14:cNvContentPartPr/>
                <p14:nvPr/>
              </p14:nvContentPartPr>
              <p14:xfrm>
                <a:off x="11601891" y="6202596"/>
                <a:ext cx="18720" cy="9720"/>
              </p14:xfrm>
            </p:contentPart>
          </mc:Choice>
          <mc:Fallback xmlns="">
            <p:pic>
              <p:nvPicPr>
                <p:cNvPr id="346" name="インク 345">
                  <a:extLst>
                    <a:ext uri="{FF2B5EF4-FFF2-40B4-BE49-F238E27FC236}">
                      <a16:creationId xmlns:a16="http://schemas.microsoft.com/office/drawing/2014/main" id="{E5F2B048-0D7F-44C2-A1C2-4E645662872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593251" y="6193596"/>
                  <a:ext cx="36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47" name="インク 346">
                  <a:extLst>
                    <a:ext uri="{FF2B5EF4-FFF2-40B4-BE49-F238E27FC236}">
                      <a16:creationId xmlns:a16="http://schemas.microsoft.com/office/drawing/2014/main" id="{2A0677F5-D91B-456E-923B-25C91AA2259C}"/>
                    </a:ext>
                  </a:extLst>
                </p14:cNvPr>
                <p14:cNvContentPartPr/>
                <p14:nvPr/>
              </p14:nvContentPartPr>
              <p14:xfrm>
                <a:off x="11535291" y="6186036"/>
                <a:ext cx="69120" cy="50760"/>
              </p14:xfrm>
            </p:contentPart>
          </mc:Choice>
          <mc:Fallback xmlns="">
            <p:pic>
              <p:nvPicPr>
                <p:cNvPr id="347" name="インク 346">
                  <a:extLst>
                    <a:ext uri="{FF2B5EF4-FFF2-40B4-BE49-F238E27FC236}">
                      <a16:creationId xmlns:a16="http://schemas.microsoft.com/office/drawing/2014/main" id="{2A0677F5-D91B-456E-923B-25C91AA2259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526291" y="6177396"/>
                  <a:ext cx="86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48" name="インク 347">
                  <a:extLst>
                    <a:ext uri="{FF2B5EF4-FFF2-40B4-BE49-F238E27FC236}">
                      <a16:creationId xmlns:a16="http://schemas.microsoft.com/office/drawing/2014/main" id="{D90DB3BF-CE6C-440B-833E-8E1DF2674265}"/>
                    </a:ext>
                  </a:extLst>
                </p14:cNvPr>
                <p14:cNvContentPartPr/>
                <p14:nvPr/>
              </p14:nvContentPartPr>
              <p14:xfrm>
                <a:off x="11500371" y="6259116"/>
                <a:ext cx="160920" cy="360"/>
              </p14:xfrm>
            </p:contentPart>
          </mc:Choice>
          <mc:Fallback xmlns="">
            <p:pic>
              <p:nvPicPr>
                <p:cNvPr id="348" name="インク 347">
                  <a:extLst>
                    <a:ext uri="{FF2B5EF4-FFF2-40B4-BE49-F238E27FC236}">
                      <a16:creationId xmlns:a16="http://schemas.microsoft.com/office/drawing/2014/main" id="{D90DB3BF-CE6C-440B-833E-8E1DF267426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491731" y="6250116"/>
                  <a:ext cx="178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49" name="インク 348">
                  <a:extLst>
                    <a:ext uri="{FF2B5EF4-FFF2-40B4-BE49-F238E27FC236}">
                      <a16:creationId xmlns:a16="http://schemas.microsoft.com/office/drawing/2014/main" id="{A90B0A65-79E1-4CFF-B0E5-D2A06281820D}"/>
                    </a:ext>
                  </a:extLst>
                </p14:cNvPr>
                <p14:cNvContentPartPr/>
                <p14:nvPr/>
              </p14:nvContentPartPr>
              <p14:xfrm>
                <a:off x="11696931" y="6126996"/>
                <a:ext cx="100800" cy="103320"/>
              </p14:xfrm>
            </p:contentPart>
          </mc:Choice>
          <mc:Fallback xmlns="">
            <p:pic>
              <p:nvPicPr>
                <p:cNvPr id="349" name="インク 348">
                  <a:extLst>
                    <a:ext uri="{FF2B5EF4-FFF2-40B4-BE49-F238E27FC236}">
                      <a16:creationId xmlns:a16="http://schemas.microsoft.com/office/drawing/2014/main" id="{A90B0A65-79E1-4CFF-B0E5-D2A06281820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688291" y="6118356"/>
                  <a:ext cx="11844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51" name="インク 350">
                <a:extLst>
                  <a:ext uri="{FF2B5EF4-FFF2-40B4-BE49-F238E27FC236}">
                    <a16:creationId xmlns:a16="http://schemas.microsoft.com/office/drawing/2014/main" id="{5E285385-9206-4A5E-A8D0-3EC67ED0D656}"/>
                  </a:ext>
                </a:extLst>
              </p14:cNvPr>
              <p14:cNvContentPartPr/>
              <p14:nvPr/>
            </p14:nvContentPartPr>
            <p14:xfrm>
              <a:off x="9275211" y="5212596"/>
              <a:ext cx="14040" cy="123120"/>
            </p14:xfrm>
          </p:contentPart>
        </mc:Choice>
        <mc:Fallback xmlns="">
          <p:pic>
            <p:nvPicPr>
              <p:cNvPr id="351" name="インク 350">
                <a:extLst>
                  <a:ext uri="{FF2B5EF4-FFF2-40B4-BE49-F238E27FC236}">
                    <a16:creationId xmlns:a16="http://schemas.microsoft.com/office/drawing/2014/main" id="{5E285385-9206-4A5E-A8D0-3EC67ED0D656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266571" y="5203596"/>
                <a:ext cx="3168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グループ化 354">
            <a:extLst>
              <a:ext uri="{FF2B5EF4-FFF2-40B4-BE49-F238E27FC236}">
                <a16:creationId xmlns:a16="http://schemas.microsoft.com/office/drawing/2014/main" id="{AC0E650C-B721-40EB-BB90-3B53F79C9B20}"/>
              </a:ext>
            </a:extLst>
          </p:cNvPr>
          <p:cNvGrpSpPr/>
          <p:nvPr/>
        </p:nvGrpSpPr>
        <p:grpSpPr>
          <a:xfrm>
            <a:off x="10264491" y="5212596"/>
            <a:ext cx="20160" cy="108720"/>
            <a:chOff x="10264491" y="5212596"/>
            <a:chExt cx="2016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53" name="インク 352">
                  <a:extLst>
                    <a:ext uri="{FF2B5EF4-FFF2-40B4-BE49-F238E27FC236}">
                      <a16:creationId xmlns:a16="http://schemas.microsoft.com/office/drawing/2014/main" id="{597B0DC6-7A74-451C-936E-F654C9397103}"/>
                    </a:ext>
                  </a:extLst>
                </p14:cNvPr>
                <p14:cNvContentPartPr/>
                <p14:nvPr/>
              </p14:nvContentPartPr>
              <p14:xfrm>
                <a:off x="10284291" y="5212596"/>
                <a:ext cx="360" cy="360"/>
              </p14:xfrm>
            </p:contentPart>
          </mc:Choice>
          <mc:Fallback xmlns="">
            <p:pic>
              <p:nvPicPr>
                <p:cNvPr id="353" name="インク 352">
                  <a:extLst>
                    <a:ext uri="{FF2B5EF4-FFF2-40B4-BE49-F238E27FC236}">
                      <a16:creationId xmlns:a16="http://schemas.microsoft.com/office/drawing/2014/main" id="{597B0DC6-7A74-451C-936E-F654C93971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75651" y="52035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54" name="インク 353">
                  <a:extLst>
                    <a:ext uri="{FF2B5EF4-FFF2-40B4-BE49-F238E27FC236}">
                      <a16:creationId xmlns:a16="http://schemas.microsoft.com/office/drawing/2014/main" id="{81823209-739C-4FD1-B2A7-5AD61552C881}"/>
                    </a:ext>
                  </a:extLst>
                </p14:cNvPr>
                <p14:cNvContentPartPr/>
                <p14:nvPr/>
              </p14:nvContentPartPr>
              <p14:xfrm>
                <a:off x="10264491" y="5212596"/>
                <a:ext cx="20160" cy="108720"/>
              </p14:xfrm>
            </p:contentPart>
          </mc:Choice>
          <mc:Fallback xmlns="">
            <p:pic>
              <p:nvPicPr>
                <p:cNvPr id="354" name="インク 353">
                  <a:extLst>
                    <a:ext uri="{FF2B5EF4-FFF2-40B4-BE49-F238E27FC236}">
                      <a16:creationId xmlns:a16="http://schemas.microsoft.com/office/drawing/2014/main" id="{81823209-739C-4FD1-B2A7-5AD61552C8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55851" y="5203596"/>
                  <a:ext cx="378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B0AD4651-FAA8-4A56-9921-009B03FBC501}"/>
              </a:ext>
            </a:extLst>
          </p:cNvPr>
          <p:cNvGrpSpPr/>
          <p:nvPr/>
        </p:nvGrpSpPr>
        <p:grpSpPr>
          <a:xfrm>
            <a:off x="9982251" y="5966796"/>
            <a:ext cx="519120" cy="489600"/>
            <a:chOff x="9982251" y="5966796"/>
            <a:chExt cx="51912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57" name="インク 356">
                  <a:extLst>
                    <a:ext uri="{FF2B5EF4-FFF2-40B4-BE49-F238E27FC236}">
                      <a16:creationId xmlns:a16="http://schemas.microsoft.com/office/drawing/2014/main" id="{31B4AF6C-1707-43E8-8BBB-B8B4E784F897}"/>
                    </a:ext>
                  </a:extLst>
                </p14:cNvPr>
                <p14:cNvContentPartPr/>
                <p14:nvPr/>
              </p14:nvContentPartPr>
              <p14:xfrm>
                <a:off x="9992331" y="6029076"/>
                <a:ext cx="360" cy="3960"/>
              </p14:xfrm>
            </p:contentPart>
          </mc:Choice>
          <mc:Fallback xmlns="">
            <p:pic>
              <p:nvPicPr>
                <p:cNvPr id="357" name="インク 356">
                  <a:extLst>
                    <a:ext uri="{FF2B5EF4-FFF2-40B4-BE49-F238E27FC236}">
                      <a16:creationId xmlns:a16="http://schemas.microsoft.com/office/drawing/2014/main" id="{31B4AF6C-1707-43E8-8BBB-B8B4E784F89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83331" y="60200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58" name="インク 357">
                  <a:extLst>
                    <a:ext uri="{FF2B5EF4-FFF2-40B4-BE49-F238E27FC236}">
                      <a16:creationId xmlns:a16="http://schemas.microsoft.com/office/drawing/2014/main" id="{B91B9FF9-663B-4013-8FC7-ADF92B765113}"/>
                    </a:ext>
                  </a:extLst>
                </p14:cNvPr>
                <p14:cNvContentPartPr/>
                <p14:nvPr/>
              </p14:nvContentPartPr>
              <p14:xfrm>
                <a:off x="9982251" y="6029076"/>
                <a:ext cx="10440" cy="127080"/>
              </p14:xfrm>
            </p:contentPart>
          </mc:Choice>
          <mc:Fallback xmlns="">
            <p:pic>
              <p:nvPicPr>
                <p:cNvPr id="358" name="インク 357">
                  <a:extLst>
                    <a:ext uri="{FF2B5EF4-FFF2-40B4-BE49-F238E27FC236}">
                      <a16:creationId xmlns:a16="http://schemas.microsoft.com/office/drawing/2014/main" id="{B91B9FF9-663B-4013-8FC7-ADF92B7651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973251" y="6020076"/>
                  <a:ext cx="28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60" name="インク 359">
                  <a:extLst>
                    <a:ext uri="{FF2B5EF4-FFF2-40B4-BE49-F238E27FC236}">
                      <a16:creationId xmlns:a16="http://schemas.microsoft.com/office/drawing/2014/main" id="{3B6BAAF4-596D-416C-81DA-EEBA08711323}"/>
                    </a:ext>
                  </a:extLst>
                </p14:cNvPr>
                <p14:cNvContentPartPr/>
                <p14:nvPr/>
              </p14:nvContentPartPr>
              <p14:xfrm>
                <a:off x="10491291" y="5966796"/>
                <a:ext cx="10080" cy="167400"/>
              </p14:xfrm>
            </p:contentPart>
          </mc:Choice>
          <mc:Fallback xmlns="">
            <p:pic>
              <p:nvPicPr>
                <p:cNvPr id="360" name="インク 359">
                  <a:extLst>
                    <a:ext uri="{FF2B5EF4-FFF2-40B4-BE49-F238E27FC236}">
                      <a16:creationId xmlns:a16="http://schemas.microsoft.com/office/drawing/2014/main" id="{3B6BAAF4-596D-416C-81DA-EEBA0871132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82651" y="5958156"/>
                  <a:ext cx="27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61" name="インク 360">
                  <a:extLst>
                    <a:ext uri="{FF2B5EF4-FFF2-40B4-BE49-F238E27FC236}">
                      <a16:creationId xmlns:a16="http://schemas.microsoft.com/office/drawing/2014/main" id="{170EDBE2-F7A1-4731-912C-7D23CF25C519}"/>
                    </a:ext>
                  </a:extLst>
                </p14:cNvPr>
                <p14:cNvContentPartPr/>
                <p14:nvPr/>
              </p14:nvContentPartPr>
              <p14:xfrm>
                <a:off x="10105011" y="6278556"/>
                <a:ext cx="128880" cy="18720"/>
              </p14:xfrm>
            </p:contentPart>
          </mc:Choice>
          <mc:Fallback xmlns="">
            <p:pic>
              <p:nvPicPr>
                <p:cNvPr id="361" name="インク 360">
                  <a:extLst>
                    <a:ext uri="{FF2B5EF4-FFF2-40B4-BE49-F238E27FC236}">
                      <a16:creationId xmlns:a16="http://schemas.microsoft.com/office/drawing/2014/main" id="{170EDBE2-F7A1-4731-912C-7D23CF25C51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96371" y="6269556"/>
                  <a:ext cx="146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62" name="インク 361">
                  <a:extLst>
                    <a:ext uri="{FF2B5EF4-FFF2-40B4-BE49-F238E27FC236}">
                      <a16:creationId xmlns:a16="http://schemas.microsoft.com/office/drawing/2014/main" id="{9B4272FD-F24D-4B12-AF19-3871776B10D5}"/>
                    </a:ext>
                  </a:extLst>
                </p14:cNvPr>
                <p14:cNvContentPartPr/>
                <p14:nvPr/>
              </p14:nvContentPartPr>
              <p14:xfrm>
                <a:off x="10174851" y="6228516"/>
                <a:ext cx="6480" cy="220320"/>
              </p14:xfrm>
            </p:contentPart>
          </mc:Choice>
          <mc:Fallback xmlns="">
            <p:pic>
              <p:nvPicPr>
                <p:cNvPr id="362" name="インク 361">
                  <a:extLst>
                    <a:ext uri="{FF2B5EF4-FFF2-40B4-BE49-F238E27FC236}">
                      <a16:creationId xmlns:a16="http://schemas.microsoft.com/office/drawing/2014/main" id="{9B4272FD-F24D-4B12-AF19-3871776B10D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165851" y="6219876"/>
                  <a:ext cx="24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63" name="インク 362">
                  <a:extLst>
                    <a:ext uri="{FF2B5EF4-FFF2-40B4-BE49-F238E27FC236}">
                      <a16:creationId xmlns:a16="http://schemas.microsoft.com/office/drawing/2014/main" id="{107008D0-7F6B-4279-9956-BB2C97BA6AB2}"/>
                    </a:ext>
                  </a:extLst>
                </p14:cNvPr>
                <p14:cNvContentPartPr/>
                <p14:nvPr/>
              </p14:nvContentPartPr>
              <p14:xfrm>
                <a:off x="10084131" y="6306276"/>
                <a:ext cx="96840" cy="108360"/>
              </p14:xfrm>
            </p:contentPart>
          </mc:Choice>
          <mc:Fallback xmlns="">
            <p:pic>
              <p:nvPicPr>
                <p:cNvPr id="363" name="インク 362">
                  <a:extLst>
                    <a:ext uri="{FF2B5EF4-FFF2-40B4-BE49-F238E27FC236}">
                      <a16:creationId xmlns:a16="http://schemas.microsoft.com/office/drawing/2014/main" id="{107008D0-7F6B-4279-9956-BB2C97BA6AB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75491" y="6297636"/>
                  <a:ext cx="114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64" name="インク 363">
                  <a:extLst>
                    <a:ext uri="{FF2B5EF4-FFF2-40B4-BE49-F238E27FC236}">
                      <a16:creationId xmlns:a16="http://schemas.microsoft.com/office/drawing/2014/main" id="{280D7E25-C266-442C-9B13-EEB8506480E1}"/>
                    </a:ext>
                  </a:extLst>
                </p14:cNvPr>
                <p14:cNvContentPartPr/>
                <p14:nvPr/>
              </p14:nvContentPartPr>
              <p14:xfrm>
                <a:off x="10189971" y="6315636"/>
                <a:ext cx="36720" cy="49320"/>
              </p14:xfrm>
            </p:contentPart>
          </mc:Choice>
          <mc:Fallback xmlns="">
            <p:pic>
              <p:nvPicPr>
                <p:cNvPr id="364" name="インク 363">
                  <a:extLst>
                    <a:ext uri="{FF2B5EF4-FFF2-40B4-BE49-F238E27FC236}">
                      <a16:creationId xmlns:a16="http://schemas.microsoft.com/office/drawing/2014/main" id="{280D7E25-C266-442C-9B13-EEB8506480E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80971" y="6306636"/>
                  <a:ext cx="54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65" name="インク 364">
                  <a:extLst>
                    <a:ext uri="{FF2B5EF4-FFF2-40B4-BE49-F238E27FC236}">
                      <a16:creationId xmlns:a16="http://schemas.microsoft.com/office/drawing/2014/main" id="{72CFDB16-51B7-4A0F-918A-F474429FBB59}"/>
                    </a:ext>
                  </a:extLst>
                </p14:cNvPr>
                <p14:cNvContentPartPr/>
                <p14:nvPr/>
              </p14:nvContentPartPr>
              <p14:xfrm>
                <a:off x="10263051" y="6174156"/>
                <a:ext cx="68760" cy="103680"/>
              </p14:xfrm>
            </p:contentPart>
          </mc:Choice>
          <mc:Fallback xmlns="">
            <p:pic>
              <p:nvPicPr>
                <p:cNvPr id="365" name="インク 364">
                  <a:extLst>
                    <a:ext uri="{FF2B5EF4-FFF2-40B4-BE49-F238E27FC236}">
                      <a16:creationId xmlns:a16="http://schemas.microsoft.com/office/drawing/2014/main" id="{72CFDB16-51B7-4A0F-918A-F474429FBB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54051" y="6165516"/>
                  <a:ext cx="86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66" name="インク 365">
                  <a:extLst>
                    <a:ext uri="{FF2B5EF4-FFF2-40B4-BE49-F238E27FC236}">
                      <a16:creationId xmlns:a16="http://schemas.microsoft.com/office/drawing/2014/main" id="{F4764242-F83A-4DA0-A5FE-29415628F62F}"/>
                    </a:ext>
                  </a:extLst>
                </p14:cNvPr>
                <p14:cNvContentPartPr/>
                <p14:nvPr/>
              </p14:nvContentPartPr>
              <p14:xfrm>
                <a:off x="10322091" y="6192876"/>
                <a:ext cx="102600" cy="105480"/>
              </p14:xfrm>
            </p:contentPart>
          </mc:Choice>
          <mc:Fallback xmlns="">
            <p:pic>
              <p:nvPicPr>
                <p:cNvPr id="366" name="インク 365">
                  <a:extLst>
                    <a:ext uri="{FF2B5EF4-FFF2-40B4-BE49-F238E27FC236}">
                      <a16:creationId xmlns:a16="http://schemas.microsoft.com/office/drawing/2014/main" id="{F4764242-F83A-4DA0-A5FE-29415628F62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13451" y="6184236"/>
                  <a:ext cx="120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67" name="インク 366">
                  <a:extLst>
                    <a:ext uri="{FF2B5EF4-FFF2-40B4-BE49-F238E27FC236}">
                      <a16:creationId xmlns:a16="http://schemas.microsoft.com/office/drawing/2014/main" id="{B3D9B1A2-9DDF-4779-866F-9CCE9F7E7B7D}"/>
                    </a:ext>
                  </a:extLst>
                </p14:cNvPr>
                <p14:cNvContentPartPr/>
                <p14:nvPr/>
              </p14:nvContentPartPr>
              <p14:xfrm>
                <a:off x="10287531" y="6277836"/>
                <a:ext cx="51120" cy="360"/>
              </p14:xfrm>
            </p:contentPart>
          </mc:Choice>
          <mc:Fallback xmlns="">
            <p:pic>
              <p:nvPicPr>
                <p:cNvPr id="367" name="インク 366">
                  <a:extLst>
                    <a:ext uri="{FF2B5EF4-FFF2-40B4-BE49-F238E27FC236}">
                      <a16:creationId xmlns:a16="http://schemas.microsoft.com/office/drawing/2014/main" id="{B3D9B1A2-9DDF-4779-866F-9CCE9F7E7B7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278531" y="6269196"/>
                  <a:ext cx="68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68" name="インク 367">
                  <a:extLst>
                    <a:ext uri="{FF2B5EF4-FFF2-40B4-BE49-F238E27FC236}">
                      <a16:creationId xmlns:a16="http://schemas.microsoft.com/office/drawing/2014/main" id="{4FB3C76F-EF18-49B7-8ADE-A899032EAB86}"/>
                    </a:ext>
                  </a:extLst>
                </p14:cNvPr>
                <p14:cNvContentPartPr/>
                <p14:nvPr/>
              </p14:nvContentPartPr>
              <p14:xfrm>
                <a:off x="10274211" y="6277836"/>
                <a:ext cx="77040" cy="73080"/>
              </p14:xfrm>
            </p:contentPart>
          </mc:Choice>
          <mc:Fallback xmlns="">
            <p:pic>
              <p:nvPicPr>
                <p:cNvPr id="368" name="インク 367">
                  <a:extLst>
                    <a:ext uri="{FF2B5EF4-FFF2-40B4-BE49-F238E27FC236}">
                      <a16:creationId xmlns:a16="http://schemas.microsoft.com/office/drawing/2014/main" id="{4FB3C76F-EF18-49B7-8ADE-A899032EAB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65211" y="6269196"/>
                  <a:ext cx="94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69" name="インク 368">
                  <a:extLst>
                    <a:ext uri="{FF2B5EF4-FFF2-40B4-BE49-F238E27FC236}">
                      <a16:creationId xmlns:a16="http://schemas.microsoft.com/office/drawing/2014/main" id="{E1F57E0C-E77D-4C42-AD19-B7D44E8855DC}"/>
                    </a:ext>
                  </a:extLst>
                </p14:cNvPr>
                <p14:cNvContentPartPr/>
                <p14:nvPr/>
              </p14:nvContentPartPr>
              <p14:xfrm>
                <a:off x="10294371" y="6277836"/>
                <a:ext cx="37440" cy="155880"/>
              </p14:xfrm>
            </p:contentPart>
          </mc:Choice>
          <mc:Fallback xmlns="">
            <p:pic>
              <p:nvPicPr>
                <p:cNvPr id="369" name="インク 368">
                  <a:extLst>
                    <a:ext uri="{FF2B5EF4-FFF2-40B4-BE49-F238E27FC236}">
                      <a16:creationId xmlns:a16="http://schemas.microsoft.com/office/drawing/2014/main" id="{E1F57E0C-E77D-4C42-AD19-B7D44E8855D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285731" y="6269196"/>
                  <a:ext cx="55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70" name="インク 369">
                  <a:extLst>
                    <a:ext uri="{FF2B5EF4-FFF2-40B4-BE49-F238E27FC236}">
                      <a16:creationId xmlns:a16="http://schemas.microsoft.com/office/drawing/2014/main" id="{F937846B-B8CE-440E-85C9-2638DF9EF5C2}"/>
                    </a:ext>
                  </a:extLst>
                </p14:cNvPr>
                <p14:cNvContentPartPr/>
                <p14:nvPr/>
              </p14:nvContentPartPr>
              <p14:xfrm>
                <a:off x="10322091" y="6372156"/>
                <a:ext cx="115920" cy="84240"/>
              </p14:xfrm>
            </p:contentPart>
          </mc:Choice>
          <mc:Fallback xmlns="">
            <p:pic>
              <p:nvPicPr>
                <p:cNvPr id="370" name="インク 369">
                  <a:extLst>
                    <a:ext uri="{FF2B5EF4-FFF2-40B4-BE49-F238E27FC236}">
                      <a16:creationId xmlns:a16="http://schemas.microsoft.com/office/drawing/2014/main" id="{F937846B-B8CE-440E-85C9-2638DF9EF5C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13451" y="6363516"/>
                  <a:ext cx="133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グループ化 379">
            <a:extLst>
              <a:ext uri="{FF2B5EF4-FFF2-40B4-BE49-F238E27FC236}">
                <a16:creationId xmlns:a16="http://schemas.microsoft.com/office/drawing/2014/main" id="{B4F2D47D-3AD8-4BEA-AFB5-F6E0901F9D5A}"/>
              </a:ext>
            </a:extLst>
          </p:cNvPr>
          <p:cNvGrpSpPr/>
          <p:nvPr/>
        </p:nvGrpSpPr>
        <p:grpSpPr>
          <a:xfrm>
            <a:off x="9539811" y="4901556"/>
            <a:ext cx="307440" cy="343800"/>
            <a:chOff x="9539811" y="4901556"/>
            <a:chExt cx="30744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72" name="インク 371">
                  <a:extLst>
                    <a:ext uri="{FF2B5EF4-FFF2-40B4-BE49-F238E27FC236}">
                      <a16:creationId xmlns:a16="http://schemas.microsoft.com/office/drawing/2014/main" id="{0A51736D-5D0C-4E1F-AA68-54830B21308F}"/>
                    </a:ext>
                  </a:extLst>
                </p14:cNvPr>
                <p14:cNvContentPartPr/>
                <p14:nvPr/>
              </p14:nvContentPartPr>
              <p14:xfrm>
                <a:off x="9586611" y="4901556"/>
                <a:ext cx="53280" cy="52560"/>
              </p14:xfrm>
            </p:contentPart>
          </mc:Choice>
          <mc:Fallback xmlns="">
            <p:pic>
              <p:nvPicPr>
                <p:cNvPr id="372" name="インク 371">
                  <a:extLst>
                    <a:ext uri="{FF2B5EF4-FFF2-40B4-BE49-F238E27FC236}">
                      <a16:creationId xmlns:a16="http://schemas.microsoft.com/office/drawing/2014/main" id="{0A51736D-5D0C-4E1F-AA68-54830B21308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77971" y="4892556"/>
                  <a:ext cx="70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73" name="インク 372">
                  <a:extLst>
                    <a:ext uri="{FF2B5EF4-FFF2-40B4-BE49-F238E27FC236}">
                      <a16:creationId xmlns:a16="http://schemas.microsoft.com/office/drawing/2014/main" id="{EB47B66A-702C-4C54-9974-85EA72E4F49A}"/>
                    </a:ext>
                  </a:extLst>
                </p14:cNvPr>
                <p14:cNvContentPartPr/>
                <p14:nvPr/>
              </p14:nvContentPartPr>
              <p14:xfrm>
                <a:off x="9539811" y="4982196"/>
                <a:ext cx="119160" cy="14040"/>
              </p14:xfrm>
            </p:contentPart>
          </mc:Choice>
          <mc:Fallback xmlns="">
            <p:pic>
              <p:nvPicPr>
                <p:cNvPr id="373" name="インク 372">
                  <a:extLst>
                    <a:ext uri="{FF2B5EF4-FFF2-40B4-BE49-F238E27FC236}">
                      <a16:creationId xmlns:a16="http://schemas.microsoft.com/office/drawing/2014/main" id="{EB47B66A-702C-4C54-9974-85EA72E4F49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30811" y="4973556"/>
                  <a:ext cx="136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74" name="インク 373">
                  <a:extLst>
                    <a:ext uri="{FF2B5EF4-FFF2-40B4-BE49-F238E27FC236}">
                      <a16:creationId xmlns:a16="http://schemas.microsoft.com/office/drawing/2014/main" id="{BBB1CEF2-3F4F-4975-A4D0-A50621008A83}"/>
                    </a:ext>
                  </a:extLst>
                </p14:cNvPr>
                <p14:cNvContentPartPr/>
                <p14:nvPr/>
              </p14:nvContentPartPr>
              <p14:xfrm>
                <a:off x="9577251" y="5023956"/>
                <a:ext cx="47160" cy="360"/>
              </p14:xfrm>
            </p:contentPart>
          </mc:Choice>
          <mc:Fallback xmlns="">
            <p:pic>
              <p:nvPicPr>
                <p:cNvPr id="374" name="インク 373">
                  <a:extLst>
                    <a:ext uri="{FF2B5EF4-FFF2-40B4-BE49-F238E27FC236}">
                      <a16:creationId xmlns:a16="http://schemas.microsoft.com/office/drawing/2014/main" id="{BBB1CEF2-3F4F-4975-A4D0-A50621008A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568251" y="5015316"/>
                  <a:ext cx="64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75" name="インク 374">
                  <a:extLst>
                    <a:ext uri="{FF2B5EF4-FFF2-40B4-BE49-F238E27FC236}">
                      <a16:creationId xmlns:a16="http://schemas.microsoft.com/office/drawing/2014/main" id="{9DD5E24C-3661-4B90-A490-AC7F5B28EACD}"/>
                    </a:ext>
                  </a:extLst>
                </p14:cNvPr>
                <p14:cNvContentPartPr/>
                <p14:nvPr/>
              </p14:nvContentPartPr>
              <p14:xfrm>
                <a:off x="9577251" y="5023956"/>
                <a:ext cx="43200" cy="170280"/>
              </p14:xfrm>
            </p:contentPart>
          </mc:Choice>
          <mc:Fallback xmlns="">
            <p:pic>
              <p:nvPicPr>
                <p:cNvPr id="375" name="インク 374">
                  <a:extLst>
                    <a:ext uri="{FF2B5EF4-FFF2-40B4-BE49-F238E27FC236}">
                      <a16:creationId xmlns:a16="http://schemas.microsoft.com/office/drawing/2014/main" id="{9DD5E24C-3661-4B90-A490-AC7F5B28EAC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568251" y="5015316"/>
                  <a:ext cx="60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76" name="インク 375">
                  <a:extLst>
                    <a:ext uri="{FF2B5EF4-FFF2-40B4-BE49-F238E27FC236}">
                      <a16:creationId xmlns:a16="http://schemas.microsoft.com/office/drawing/2014/main" id="{51BB72AC-B25C-4803-A007-ADADF485F67E}"/>
                    </a:ext>
                  </a:extLst>
                </p14:cNvPr>
                <p14:cNvContentPartPr/>
                <p14:nvPr/>
              </p14:nvContentPartPr>
              <p14:xfrm>
                <a:off x="9601371" y="5099556"/>
                <a:ext cx="47520" cy="88920"/>
              </p14:xfrm>
            </p:contentPart>
          </mc:Choice>
          <mc:Fallback xmlns="">
            <p:pic>
              <p:nvPicPr>
                <p:cNvPr id="376" name="インク 375">
                  <a:extLst>
                    <a:ext uri="{FF2B5EF4-FFF2-40B4-BE49-F238E27FC236}">
                      <a16:creationId xmlns:a16="http://schemas.microsoft.com/office/drawing/2014/main" id="{51BB72AC-B25C-4803-A007-ADADF485F67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92731" y="5090916"/>
                  <a:ext cx="65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77" name="インク 376">
                  <a:extLst>
                    <a:ext uri="{FF2B5EF4-FFF2-40B4-BE49-F238E27FC236}">
                      <a16:creationId xmlns:a16="http://schemas.microsoft.com/office/drawing/2014/main" id="{7D104FD6-046E-4652-B4EA-B284AEB7656A}"/>
                    </a:ext>
                  </a:extLst>
                </p14:cNvPr>
                <p14:cNvContentPartPr/>
                <p14:nvPr/>
              </p14:nvContentPartPr>
              <p14:xfrm>
                <a:off x="9690651" y="4986156"/>
                <a:ext cx="19080" cy="72360"/>
              </p14:xfrm>
            </p:contentPart>
          </mc:Choice>
          <mc:Fallback xmlns="">
            <p:pic>
              <p:nvPicPr>
                <p:cNvPr id="377" name="インク 376">
                  <a:extLst>
                    <a:ext uri="{FF2B5EF4-FFF2-40B4-BE49-F238E27FC236}">
                      <a16:creationId xmlns:a16="http://schemas.microsoft.com/office/drawing/2014/main" id="{7D104FD6-046E-4652-B4EA-B284AEB7656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82011" y="4977516"/>
                  <a:ext cx="36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78" name="インク 377">
                  <a:extLst>
                    <a:ext uri="{FF2B5EF4-FFF2-40B4-BE49-F238E27FC236}">
                      <a16:creationId xmlns:a16="http://schemas.microsoft.com/office/drawing/2014/main" id="{1F3700A7-784E-46C7-9DB8-2A679722B1A9}"/>
                    </a:ext>
                  </a:extLst>
                </p14:cNvPr>
                <p14:cNvContentPartPr/>
                <p14:nvPr/>
              </p14:nvContentPartPr>
              <p14:xfrm>
                <a:off x="9752211" y="4967436"/>
                <a:ext cx="4320" cy="74520"/>
              </p14:xfrm>
            </p:contentPart>
          </mc:Choice>
          <mc:Fallback xmlns="">
            <p:pic>
              <p:nvPicPr>
                <p:cNvPr id="378" name="インク 377">
                  <a:extLst>
                    <a:ext uri="{FF2B5EF4-FFF2-40B4-BE49-F238E27FC236}">
                      <a16:creationId xmlns:a16="http://schemas.microsoft.com/office/drawing/2014/main" id="{1F3700A7-784E-46C7-9DB8-2A679722B1A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43571" y="4958436"/>
                  <a:ext cx="21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79" name="インク 378">
                  <a:extLst>
                    <a:ext uri="{FF2B5EF4-FFF2-40B4-BE49-F238E27FC236}">
                      <a16:creationId xmlns:a16="http://schemas.microsoft.com/office/drawing/2014/main" id="{C4059CCD-C896-40A7-B8B7-A786C8A3ECF1}"/>
                    </a:ext>
                  </a:extLst>
                </p14:cNvPr>
                <p14:cNvContentPartPr/>
                <p14:nvPr/>
              </p14:nvContentPartPr>
              <p14:xfrm>
                <a:off x="9841131" y="4929996"/>
                <a:ext cx="6120" cy="315360"/>
              </p14:xfrm>
            </p:contentPart>
          </mc:Choice>
          <mc:Fallback xmlns="">
            <p:pic>
              <p:nvPicPr>
                <p:cNvPr id="379" name="インク 378">
                  <a:extLst>
                    <a:ext uri="{FF2B5EF4-FFF2-40B4-BE49-F238E27FC236}">
                      <a16:creationId xmlns:a16="http://schemas.microsoft.com/office/drawing/2014/main" id="{C4059CCD-C896-40A7-B8B7-A786C8A3ECF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32491" y="4921356"/>
                  <a:ext cx="237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グループ化 425">
            <a:extLst>
              <a:ext uri="{FF2B5EF4-FFF2-40B4-BE49-F238E27FC236}">
                <a16:creationId xmlns:a16="http://schemas.microsoft.com/office/drawing/2014/main" id="{58E3C306-FB48-48E3-9584-1B62E2C0EE4E}"/>
              </a:ext>
            </a:extLst>
          </p:cNvPr>
          <p:cNvGrpSpPr/>
          <p:nvPr/>
        </p:nvGrpSpPr>
        <p:grpSpPr>
          <a:xfrm>
            <a:off x="8955171" y="5401236"/>
            <a:ext cx="1263600" cy="512280"/>
            <a:chOff x="8955171" y="5401236"/>
            <a:chExt cx="126360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81" name="インク 380">
                  <a:extLst>
                    <a:ext uri="{FF2B5EF4-FFF2-40B4-BE49-F238E27FC236}">
                      <a16:creationId xmlns:a16="http://schemas.microsoft.com/office/drawing/2014/main" id="{10BD9729-F04E-4145-9237-C7DBA885167E}"/>
                    </a:ext>
                  </a:extLst>
                </p14:cNvPr>
                <p14:cNvContentPartPr/>
                <p14:nvPr/>
              </p14:nvContentPartPr>
              <p14:xfrm>
                <a:off x="10011051" y="5408076"/>
                <a:ext cx="122760" cy="97560"/>
              </p14:xfrm>
            </p:contentPart>
          </mc:Choice>
          <mc:Fallback xmlns="">
            <p:pic>
              <p:nvPicPr>
                <p:cNvPr id="381" name="インク 380">
                  <a:extLst>
                    <a:ext uri="{FF2B5EF4-FFF2-40B4-BE49-F238E27FC236}">
                      <a16:creationId xmlns:a16="http://schemas.microsoft.com/office/drawing/2014/main" id="{10BD9729-F04E-4145-9237-C7DBA885167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002411" y="5399076"/>
                  <a:ext cx="140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82" name="インク 381">
                  <a:extLst>
                    <a:ext uri="{FF2B5EF4-FFF2-40B4-BE49-F238E27FC236}">
                      <a16:creationId xmlns:a16="http://schemas.microsoft.com/office/drawing/2014/main" id="{45269405-F209-4EC1-8ED1-DB2DD146A31F}"/>
                    </a:ext>
                  </a:extLst>
                </p14:cNvPr>
                <p14:cNvContentPartPr/>
                <p14:nvPr/>
              </p14:nvContentPartPr>
              <p14:xfrm>
                <a:off x="10029771" y="5401236"/>
                <a:ext cx="157680" cy="452520"/>
              </p14:xfrm>
            </p:contentPart>
          </mc:Choice>
          <mc:Fallback xmlns="">
            <p:pic>
              <p:nvPicPr>
                <p:cNvPr id="382" name="インク 381">
                  <a:extLst>
                    <a:ext uri="{FF2B5EF4-FFF2-40B4-BE49-F238E27FC236}">
                      <a16:creationId xmlns:a16="http://schemas.microsoft.com/office/drawing/2014/main" id="{45269405-F209-4EC1-8ED1-DB2DD146A3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020771" y="5392596"/>
                  <a:ext cx="1753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85" name="インク 384">
                  <a:extLst>
                    <a:ext uri="{FF2B5EF4-FFF2-40B4-BE49-F238E27FC236}">
                      <a16:creationId xmlns:a16="http://schemas.microsoft.com/office/drawing/2014/main" id="{C7AA99EE-6A96-46B4-89FF-93E1E0AC9083}"/>
                    </a:ext>
                  </a:extLst>
                </p14:cNvPr>
                <p14:cNvContentPartPr/>
                <p14:nvPr/>
              </p14:nvContentPartPr>
              <p14:xfrm>
                <a:off x="10103211" y="5787516"/>
                <a:ext cx="63720" cy="54000"/>
              </p14:xfrm>
            </p:contentPart>
          </mc:Choice>
          <mc:Fallback xmlns="">
            <p:pic>
              <p:nvPicPr>
                <p:cNvPr id="385" name="インク 384">
                  <a:extLst>
                    <a:ext uri="{FF2B5EF4-FFF2-40B4-BE49-F238E27FC236}">
                      <a16:creationId xmlns:a16="http://schemas.microsoft.com/office/drawing/2014/main" id="{C7AA99EE-6A96-46B4-89FF-93E1E0AC90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094211" y="5778876"/>
                  <a:ext cx="81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86" name="インク 385">
                  <a:extLst>
                    <a:ext uri="{FF2B5EF4-FFF2-40B4-BE49-F238E27FC236}">
                      <a16:creationId xmlns:a16="http://schemas.microsoft.com/office/drawing/2014/main" id="{6E73B3C5-A0B5-4DCA-8C5A-B6161086385E}"/>
                    </a:ext>
                  </a:extLst>
                </p14:cNvPr>
                <p14:cNvContentPartPr/>
                <p14:nvPr/>
              </p14:nvContentPartPr>
              <p14:xfrm>
                <a:off x="10161171" y="5749716"/>
                <a:ext cx="57600" cy="99720"/>
              </p14:xfrm>
            </p:contentPart>
          </mc:Choice>
          <mc:Fallback xmlns="">
            <p:pic>
              <p:nvPicPr>
                <p:cNvPr id="386" name="インク 385">
                  <a:extLst>
                    <a:ext uri="{FF2B5EF4-FFF2-40B4-BE49-F238E27FC236}">
                      <a16:creationId xmlns:a16="http://schemas.microsoft.com/office/drawing/2014/main" id="{6E73B3C5-A0B5-4DCA-8C5A-B6161086385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52171" y="5741076"/>
                  <a:ext cx="75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88" name="インク 387">
                  <a:extLst>
                    <a:ext uri="{FF2B5EF4-FFF2-40B4-BE49-F238E27FC236}">
                      <a16:creationId xmlns:a16="http://schemas.microsoft.com/office/drawing/2014/main" id="{721B3F09-8A35-47D2-80CC-FCD702A88FCF}"/>
                    </a:ext>
                  </a:extLst>
                </p14:cNvPr>
                <p14:cNvContentPartPr/>
                <p14:nvPr/>
              </p14:nvContentPartPr>
              <p14:xfrm>
                <a:off x="8978571" y="5599236"/>
                <a:ext cx="14760" cy="116280"/>
              </p14:xfrm>
            </p:contentPart>
          </mc:Choice>
          <mc:Fallback xmlns="">
            <p:pic>
              <p:nvPicPr>
                <p:cNvPr id="388" name="インク 387">
                  <a:extLst>
                    <a:ext uri="{FF2B5EF4-FFF2-40B4-BE49-F238E27FC236}">
                      <a16:creationId xmlns:a16="http://schemas.microsoft.com/office/drawing/2014/main" id="{721B3F09-8A35-47D2-80CC-FCD702A88F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969571" y="5590236"/>
                  <a:ext cx="32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89" name="インク 388">
                  <a:extLst>
                    <a:ext uri="{FF2B5EF4-FFF2-40B4-BE49-F238E27FC236}">
                      <a16:creationId xmlns:a16="http://schemas.microsoft.com/office/drawing/2014/main" id="{16617718-6F75-4287-9731-CA7DD2A690EA}"/>
                    </a:ext>
                  </a:extLst>
                </p14:cNvPr>
                <p14:cNvContentPartPr/>
                <p14:nvPr/>
              </p14:nvContentPartPr>
              <p14:xfrm>
                <a:off x="8973891" y="5646756"/>
                <a:ext cx="217440" cy="28440"/>
              </p14:xfrm>
            </p:contentPart>
          </mc:Choice>
          <mc:Fallback xmlns="">
            <p:pic>
              <p:nvPicPr>
                <p:cNvPr id="389" name="インク 388">
                  <a:extLst>
                    <a:ext uri="{FF2B5EF4-FFF2-40B4-BE49-F238E27FC236}">
                      <a16:creationId xmlns:a16="http://schemas.microsoft.com/office/drawing/2014/main" id="{16617718-6F75-4287-9731-CA7DD2A690E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65251" y="5637756"/>
                  <a:ext cx="235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90" name="インク 389">
                  <a:extLst>
                    <a:ext uri="{FF2B5EF4-FFF2-40B4-BE49-F238E27FC236}">
                      <a16:creationId xmlns:a16="http://schemas.microsoft.com/office/drawing/2014/main" id="{8E2805F4-D8DB-430B-8315-2E8683420F8C}"/>
                    </a:ext>
                  </a:extLst>
                </p14:cNvPr>
                <p14:cNvContentPartPr/>
                <p14:nvPr/>
              </p14:nvContentPartPr>
              <p14:xfrm>
                <a:off x="9039771" y="5693556"/>
                <a:ext cx="360" cy="106920"/>
              </p14:xfrm>
            </p:contentPart>
          </mc:Choice>
          <mc:Fallback xmlns="">
            <p:pic>
              <p:nvPicPr>
                <p:cNvPr id="390" name="インク 389">
                  <a:extLst>
                    <a:ext uri="{FF2B5EF4-FFF2-40B4-BE49-F238E27FC236}">
                      <a16:creationId xmlns:a16="http://schemas.microsoft.com/office/drawing/2014/main" id="{8E2805F4-D8DB-430B-8315-2E8683420F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31131" y="5684556"/>
                  <a:ext cx="18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91" name="インク 390">
                  <a:extLst>
                    <a:ext uri="{FF2B5EF4-FFF2-40B4-BE49-F238E27FC236}">
                      <a16:creationId xmlns:a16="http://schemas.microsoft.com/office/drawing/2014/main" id="{5AEFABBC-BEB7-4B99-8B10-BD8808B96975}"/>
                    </a:ext>
                  </a:extLst>
                </p14:cNvPr>
                <p14:cNvContentPartPr/>
                <p14:nvPr/>
              </p14:nvContentPartPr>
              <p14:xfrm>
                <a:off x="9064251" y="5724876"/>
                <a:ext cx="48960" cy="85320"/>
              </p14:xfrm>
            </p:contentPart>
          </mc:Choice>
          <mc:Fallback xmlns="">
            <p:pic>
              <p:nvPicPr>
                <p:cNvPr id="391" name="インク 390">
                  <a:extLst>
                    <a:ext uri="{FF2B5EF4-FFF2-40B4-BE49-F238E27FC236}">
                      <a16:creationId xmlns:a16="http://schemas.microsoft.com/office/drawing/2014/main" id="{5AEFABBC-BEB7-4B99-8B10-BD8808B9697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55251" y="5716236"/>
                  <a:ext cx="6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92" name="インク 391">
                  <a:extLst>
                    <a:ext uri="{FF2B5EF4-FFF2-40B4-BE49-F238E27FC236}">
                      <a16:creationId xmlns:a16="http://schemas.microsoft.com/office/drawing/2014/main" id="{56D9B9E5-7F39-4315-88F5-7F9A897F9A72}"/>
                    </a:ext>
                  </a:extLst>
                </p14:cNvPr>
                <p14:cNvContentPartPr/>
                <p14:nvPr/>
              </p14:nvContentPartPr>
              <p14:xfrm>
                <a:off x="9158571" y="5721636"/>
                <a:ext cx="3960" cy="22680"/>
              </p14:xfrm>
            </p:contentPart>
          </mc:Choice>
          <mc:Fallback xmlns="">
            <p:pic>
              <p:nvPicPr>
                <p:cNvPr id="392" name="インク 391">
                  <a:extLst>
                    <a:ext uri="{FF2B5EF4-FFF2-40B4-BE49-F238E27FC236}">
                      <a16:creationId xmlns:a16="http://schemas.microsoft.com/office/drawing/2014/main" id="{56D9B9E5-7F39-4315-88F5-7F9A897F9A7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49931" y="5712996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93" name="インク 392">
                  <a:extLst>
                    <a:ext uri="{FF2B5EF4-FFF2-40B4-BE49-F238E27FC236}">
                      <a16:creationId xmlns:a16="http://schemas.microsoft.com/office/drawing/2014/main" id="{D6D897D3-E418-41B8-9500-5562DD90BEEA}"/>
                    </a:ext>
                  </a:extLst>
                </p14:cNvPr>
                <p14:cNvContentPartPr/>
                <p14:nvPr/>
              </p14:nvContentPartPr>
              <p14:xfrm>
                <a:off x="8955171" y="5739636"/>
                <a:ext cx="193320" cy="20160"/>
              </p14:xfrm>
            </p:contentPart>
          </mc:Choice>
          <mc:Fallback xmlns="">
            <p:pic>
              <p:nvPicPr>
                <p:cNvPr id="393" name="インク 392">
                  <a:extLst>
                    <a:ext uri="{FF2B5EF4-FFF2-40B4-BE49-F238E27FC236}">
                      <a16:creationId xmlns:a16="http://schemas.microsoft.com/office/drawing/2014/main" id="{D6D897D3-E418-41B8-9500-5562DD90BEE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46171" y="5730996"/>
                  <a:ext cx="210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94" name="インク 393">
                  <a:extLst>
                    <a:ext uri="{FF2B5EF4-FFF2-40B4-BE49-F238E27FC236}">
                      <a16:creationId xmlns:a16="http://schemas.microsoft.com/office/drawing/2014/main" id="{6B49A198-9B61-48CC-8BEE-D4E8B9962BD4}"/>
                    </a:ext>
                  </a:extLst>
                </p14:cNvPr>
                <p14:cNvContentPartPr/>
                <p14:nvPr/>
              </p14:nvContentPartPr>
              <p14:xfrm>
                <a:off x="8983611" y="5781756"/>
                <a:ext cx="173160" cy="6120"/>
              </p14:xfrm>
            </p:contentPart>
          </mc:Choice>
          <mc:Fallback xmlns="">
            <p:pic>
              <p:nvPicPr>
                <p:cNvPr id="394" name="インク 393">
                  <a:extLst>
                    <a:ext uri="{FF2B5EF4-FFF2-40B4-BE49-F238E27FC236}">
                      <a16:creationId xmlns:a16="http://schemas.microsoft.com/office/drawing/2014/main" id="{6B49A198-9B61-48CC-8BEE-D4E8B9962BD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74611" y="5773116"/>
                  <a:ext cx="190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95" name="インク 394">
                  <a:extLst>
                    <a:ext uri="{FF2B5EF4-FFF2-40B4-BE49-F238E27FC236}">
                      <a16:creationId xmlns:a16="http://schemas.microsoft.com/office/drawing/2014/main" id="{6F946553-F8D0-4CF0-9E8B-282BEAD54490}"/>
                    </a:ext>
                  </a:extLst>
                </p14:cNvPr>
                <p14:cNvContentPartPr/>
                <p14:nvPr/>
              </p14:nvContentPartPr>
              <p14:xfrm>
                <a:off x="8995851" y="5815956"/>
                <a:ext cx="35280" cy="66600"/>
              </p14:xfrm>
            </p:contentPart>
          </mc:Choice>
          <mc:Fallback xmlns="">
            <p:pic>
              <p:nvPicPr>
                <p:cNvPr id="395" name="インク 394">
                  <a:extLst>
                    <a:ext uri="{FF2B5EF4-FFF2-40B4-BE49-F238E27FC236}">
                      <a16:creationId xmlns:a16="http://schemas.microsoft.com/office/drawing/2014/main" id="{6F946553-F8D0-4CF0-9E8B-282BEAD5449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86851" y="5807316"/>
                  <a:ext cx="52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99" name="インク 398">
                  <a:extLst>
                    <a:ext uri="{FF2B5EF4-FFF2-40B4-BE49-F238E27FC236}">
                      <a16:creationId xmlns:a16="http://schemas.microsoft.com/office/drawing/2014/main" id="{BBE4934C-091C-427A-BA08-BA7A4E6D4DBF}"/>
                    </a:ext>
                  </a:extLst>
                </p14:cNvPr>
                <p14:cNvContentPartPr/>
                <p14:nvPr/>
              </p14:nvContentPartPr>
              <p14:xfrm>
                <a:off x="9058851" y="5815956"/>
                <a:ext cx="11160" cy="61200"/>
              </p14:xfrm>
            </p:contentPart>
          </mc:Choice>
          <mc:Fallback xmlns="">
            <p:pic>
              <p:nvPicPr>
                <p:cNvPr id="399" name="インク 398">
                  <a:extLst>
                    <a:ext uri="{FF2B5EF4-FFF2-40B4-BE49-F238E27FC236}">
                      <a16:creationId xmlns:a16="http://schemas.microsoft.com/office/drawing/2014/main" id="{BBE4934C-091C-427A-BA08-BA7A4E6D4DB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50211" y="5807316"/>
                  <a:ext cx="28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00" name="インク 399">
                  <a:extLst>
                    <a:ext uri="{FF2B5EF4-FFF2-40B4-BE49-F238E27FC236}">
                      <a16:creationId xmlns:a16="http://schemas.microsoft.com/office/drawing/2014/main" id="{7581765E-16BD-4AAE-A616-C46A449C0F2B}"/>
                    </a:ext>
                  </a:extLst>
                </p14:cNvPr>
                <p14:cNvContentPartPr/>
                <p14:nvPr/>
              </p14:nvContentPartPr>
              <p14:xfrm>
                <a:off x="9068211" y="5815956"/>
                <a:ext cx="63000" cy="50760"/>
              </p14:xfrm>
            </p:contentPart>
          </mc:Choice>
          <mc:Fallback xmlns="">
            <p:pic>
              <p:nvPicPr>
                <p:cNvPr id="400" name="インク 399">
                  <a:extLst>
                    <a:ext uri="{FF2B5EF4-FFF2-40B4-BE49-F238E27FC236}">
                      <a16:creationId xmlns:a16="http://schemas.microsoft.com/office/drawing/2014/main" id="{7581765E-16BD-4AAE-A616-C46A449C0F2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59571" y="5807316"/>
                  <a:ext cx="80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01" name="インク 400">
                  <a:extLst>
                    <a:ext uri="{FF2B5EF4-FFF2-40B4-BE49-F238E27FC236}">
                      <a16:creationId xmlns:a16="http://schemas.microsoft.com/office/drawing/2014/main" id="{96A7640D-CBE8-4988-AD80-9B49191DB251}"/>
                    </a:ext>
                  </a:extLst>
                </p14:cNvPr>
                <p14:cNvContentPartPr/>
                <p14:nvPr/>
              </p14:nvContentPartPr>
              <p14:xfrm>
                <a:off x="9209691" y="5835036"/>
                <a:ext cx="3960" cy="51480"/>
              </p14:xfrm>
            </p:contentPart>
          </mc:Choice>
          <mc:Fallback xmlns="">
            <p:pic>
              <p:nvPicPr>
                <p:cNvPr id="401" name="インク 400">
                  <a:extLst>
                    <a:ext uri="{FF2B5EF4-FFF2-40B4-BE49-F238E27FC236}">
                      <a16:creationId xmlns:a16="http://schemas.microsoft.com/office/drawing/2014/main" id="{96A7640D-CBE8-4988-AD80-9B49191DB25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01051" y="5826036"/>
                  <a:ext cx="21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02" name="インク 401">
                  <a:extLst>
                    <a:ext uri="{FF2B5EF4-FFF2-40B4-BE49-F238E27FC236}">
                      <a16:creationId xmlns:a16="http://schemas.microsoft.com/office/drawing/2014/main" id="{D9E00B4A-7405-450F-8ACF-CCB658B36C4E}"/>
                    </a:ext>
                  </a:extLst>
                </p14:cNvPr>
                <p14:cNvContentPartPr/>
                <p14:nvPr/>
              </p14:nvContentPartPr>
              <p14:xfrm>
                <a:off x="9266211" y="5670156"/>
                <a:ext cx="138600" cy="23760"/>
              </p14:xfrm>
            </p:contentPart>
          </mc:Choice>
          <mc:Fallback xmlns="">
            <p:pic>
              <p:nvPicPr>
                <p:cNvPr id="402" name="インク 401">
                  <a:extLst>
                    <a:ext uri="{FF2B5EF4-FFF2-40B4-BE49-F238E27FC236}">
                      <a16:creationId xmlns:a16="http://schemas.microsoft.com/office/drawing/2014/main" id="{D9E00B4A-7405-450F-8ACF-CCB658B36C4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257211" y="5661156"/>
                  <a:ext cx="156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03" name="インク 402">
                  <a:extLst>
                    <a:ext uri="{FF2B5EF4-FFF2-40B4-BE49-F238E27FC236}">
                      <a16:creationId xmlns:a16="http://schemas.microsoft.com/office/drawing/2014/main" id="{67B2C087-CD8F-487D-9194-0DCC5159C815}"/>
                    </a:ext>
                  </a:extLst>
                </p14:cNvPr>
                <p14:cNvContentPartPr/>
                <p14:nvPr/>
              </p14:nvContentPartPr>
              <p14:xfrm>
                <a:off x="9332451" y="5599236"/>
                <a:ext cx="9360" cy="314280"/>
              </p14:xfrm>
            </p:contentPart>
          </mc:Choice>
          <mc:Fallback xmlns="">
            <p:pic>
              <p:nvPicPr>
                <p:cNvPr id="403" name="インク 402">
                  <a:extLst>
                    <a:ext uri="{FF2B5EF4-FFF2-40B4-BE49-F238E27FC236}">
                      <a16:creationId xmlns:a16="http://schemas.microsoft.com/office/drawing/2014/main" id="{67B2C087-CD8F-487D-9194-0DCC5159C81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23451" y="5590236"/>
                  <a:ext cx="27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04" name="インク 403">
                  <a:extLst>
                    <a:ext uri="{FF2B5EF4-FFF2-40B4-BE49-F238E27FC236}">
                      <a16:creationId xmlns:a16="http://schemas.microsoft.com/office/drawing/2014/main" id="{359E52C2-E5C9-4369-A1C3-A337F64BE4C9}"/>
                    </a:ext>
                  </a:extLst>
                </p14:cNvPr>
                <p14:cNvContentPartPr/>
                <p14:nvPr/>
              </p14:nvContentPartPr>
              <p14:xfrm>
                <a:off x="9254331" y="5702916"/>
                <a:ext cx="68760" cy="99720"/>
              </p14:xfrm>
            </p:contentPart>
          </mc:Choice>
          <mc:Fallback xmlns="">
            <p:pic>
              <p:nvPicPr>
                <p:cNvPr id="404" name="インク 403">
                  <a:extLst>
                    <a:ext uri="{FF2B5EF4-FFF2-40B4-BE49-F238E27FC236}">
                      <a16:creationId xmlns:a16="http://schemas.microsoft.com/office/drawing/2014/main" id="{359E52C2-E5C9-4369-A1C3-A337F64BE4C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45331" y="5693916"/>
                  <a:ext cx="86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05" name="インク 404">
                  <a:extLst>
                    <a:ext uri="{FF2B5EF4-FFF2-40B4-BE49-F238E27FC236}">
                      <a16:creationId xmlns:a16="http://schemas.microsoft.com/office/drawing/2014/main" id="{4A702D9A-0D59-425C-A44D-D35C43E363D4}"/>
                    </a:ext>
                  </a:extLst>
                </p14:cNvPr>
                <p14:cNvContentPartPr/>
                <p14:nvPr/>
              </p14:nvContentPartPr>
              <p14:xfrm>
                <a:off x="9332451" y="5678796"/>
                <a:ext cx="70560" cy="177480"/>
              </p14:xfrm>
            </p:contentPart>
          </mc:Choice>
          <mc:Fallback xmlns="">
            <p:pic>
              <p:nvPicPr>
                <p:cNvPr id="405" name="インク 404">
                  <a:extLst>
                    <a:ext uri="{FF2B5EF4-FFF2-40B4-BE49-F238E27FC236}">
                      <a16:creationId xmlns:a16="http://schemas.microsoft.com/office/drawing/2014/main" id="{4A702D9A-0D59-425C-A44D-D35C43E363D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23451" y="5670156"/>
                  <a:ext cx="88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08" name="インク 407">
                  <a:extLst>
                    <a:ext uri="{FF2B5EF4-FFF2-40B4-BE49-F238E27FC236}">
                      <a16:creationId xmlns:a16="http://schemas.microsoft.com/office/drawing/2014/main" id="{88CDF3D4-2F87-4716-8B5F-E75F390C07E7}"/>
                    </a:ext>
                  </a:extLst>
                </p14:cNvPr>
                <p14:cNvContentPartPr/>
                <p14:nvPr/>
              </p14:nvContentPartPr>
              <p14:xfrm>
                <a:off x="9379251" y="5653596"/>
                <a:ext cx="111600" cy="153360"/>
              </p14:xfrm>
            </p:contentPart>
          </mc:Choice>
          <mc:Fallback xmlns="">
            <p:pic>
              <p:nvPicPr>
                <p:cNvPr id="408" name="インク 407">
                  <a:extLst>
                    <a:ext uri="{FF2B5EF4-FFF2-40B4-BE49-F238E27FC236}">
                      <a16:creationId xmlns:a16="http://schemas.microsoft.com/office/drawing/2014/main" id="{88CDF3D4-2F87-4716-8B5F-E75F390C07E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370611" y="5644956"/>
                  <a:ext cx="129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09" name="インク 408">
                  <a:extLst>
                    <a:ext uri="{FF2B5EF4-FFF2-40B4-BE49-F238E27FC236}">
                      <a16:creationId xmlns:a16="http://schemas.microsoft.com/office/drawing/2014/main" id="{8F89C852-33B7-4C4E-87C7-68144B542D5A}"/>
                    </a:ext>
                  </a:extLst>
                </p14:cNvPr>
                <p14:cNvContentPartPr/>
                <p14:nvPr/>
              </p14:nvContentPartPr>
              <p14:xfrm>
                <a:off x="9407691" y="5702916"/>
                <a:ext cx="54720" cy="360"/>
              </p14:xfrm>
            </p:contentPart>
          </mc:Choice>
          <mc:Fallback xmlns="">
            <p:pic>
              <p:nvPicPr>
                <p:cNvPr id="409" name="インク 408">
                  <a:extLst>
                    <a:ext uri="{FF2B5EF4-FFF2-40B4-BE49-F238E27FC236}">
                      <a16:creationId xmlns:a16="http://schemas.microsoft.com/office/drawing/2014/main" id="{8F89C852-33B7-4C4E-87C7-68144B542D5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398691" y="5693916"/>
                  <a:ext cx="72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10" name="インク 409">
                  <a:extLst>
                    <a:ext uri="{FF2B5EF4-FFF2-40B4-BE49-F238E27FC236}">
                      <a16:creationId xmlns:a16="http://schemas.microsoft.com/office/drawing/2014/main" id="{2196B25F-736D-48F9-BA11-A1EC7BF6BEF6}"/>
                    </a:ext>
                  </a:extLst>
                </p14:cNvPr>
                <p14:cNvContentPartPr/>
                <p14:nvPr/>
              </p14:nvContentPartPr>
              <p14:xfrm>
                <a:off x="9407691" y="5702916"/>
                <a:ext cx="64440" cy="69120"/>
              </p14:xfrm>
            </p:contentPart>
          </mc:Choice>
          <mc:Fallback xmlns="">
            <p:pic>
              <p:nvPicPr>
                <p:cNvPr id="410" name="インク 409">
                  <a:extLst>
                    <a:ext uri="{FF2B5EF4-FFF2-40B4-BE49-F238E27FC236}">
                      <a16:creationId xmlns:a16="http://schemas.microsoft.com/office/drawing/2014/main" id="{2196B25F-736D-48F9-BA11-A1EC7BF6BEF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98691" y="5693916"/>
                  <a:ext cx="82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11" name="インク 410">
                  <a:extLst>
                    <a:ext uri="{FF2B5EF4-FFF2-40B4-BE49-F238E27FC236}">
                      <a16:creationId xmlns:a16="http://schemas.microsoft.com/office/drawing/2014/main" id="{6B558D9D-FFC3-418D-A10B-5150866CAD52}"/>
                    </a:ext>
                  </a:extLst>
                </p14:cNvPr>
                <p14:cNvContentPartPr/>
                <p14:nvPr/>
              </p14:nvContentPartPr>
              <p14:xfrm>
                <a:off x="9417051" y="5813076"/>
                <a:ext cx="60480" cy="12600"/>
              </p14:xfrm>
            </p:contentPart>
          </mc:Choice>
          <mc:Fallback xmlns="">
            <p:pic>
              <p:nvPicPr>
                <p:cNvPr id="411" name="インク 410">
                  <a:extLst>
                    <a:ext uri="{FF2B5EF4-FFF2-40B4-BE49-F238E27FC236}">
                      <a16:creationId xmlns:a16="http://schemas.microsoft.com/office/drawing/2014/main" id="{6B558D9D-FFC3-418D-A10B-5150866CAD5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408411" y="5804436"/>
                  <a:ext cx="78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12" name="インク 411">
                  <a:extLst>
                    <a:ext uri="{FF2B5EF4-FFF2-40B4-BE49-F238E27FC236}">
                      <a16:creationId xmlns:a16="http://schemas.microsoft.com/office/drawing/2014/main" id="{0BED164D-A865-4558-AB3C-E7D92F9723B6}"/>
                    </a:ext>
                  </a:extLst>
                </p14:cNvPr>
                <p14:cNvContentPartPr/>
                <p14:nvPr/>
              </p14:nvContentPartPr>
              <p14:xfrm>
                <a:off x="9595971" y="5608596"/>
                <a:ext cx="24480" cy="268200"/>
              </p14:xfrm>
            </p:contentPart>
          </mc:Choice>
          <mc:Fallback xmlns="">
            <p:pic>
              <p:nvPicPr>
                <p:cNvPr id="412" name="インク 411">
                  <a:extLst>
                    <a:ext uri="{FF2B5EF4-FFF2-40B4-BE49-F238E27FC236}">
                      <a16:creationId xmlns:a16="http://schemas.microsoft.com/office/drawing/2014/main" id="{0BED164D-A865-4558-AB3C-E7D92F9723B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587331" y="5599956"/>
                  <a:ext cx="42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13" name="インク 412">
                  <a:extLst>
                    <a:ext uri="{FF2B5EF4-FFF2-40B4-BE49-F238E27FC236}">
                      <a16:creationId xmlns:a16="http://schemas.microsoft.com/office/drawing/2014/main" id="{8323BE22-403D-4050-8EB1-D1ADA69E6F38}"/>
                    </a:ext>
                  </a:extLst>
                </p14:cNvPr>
                <p14:cNvContentPartPr/>
                <p14:nvPr/>
              </p14:nvContentPartPr>
              <p14:xfrm>
                <a:off x="9567891" y="5599236"/>
                <a:ext cx="58680" cy="69120"/>
              </p14:xfrm>
            </p:contentPart>
          </mc:Choice>
          <mc:Fallback xmlns="">
            <p:pic>
              <p:nvPicPr>
                <p:cNvPr id="413" name="インク 412">
                  <a:extLst>
                    <a:ext uri="{FF2B5EF4-FFF2-40B4-BE49-F238E27FC236}">
                      <a16:creationId xmlns:a16="http://schemas.microsoft.com/office/drawing/2014/main" id="{8323BE22-403D-4050-8EB1-D1ADA69E6F3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558891" y="5590236"/>
                  <a:ext cx="76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14" name="インク 413">
                  <a:extLst>
                    <a:ext uri="{FF2B5EF4-FFF2-40B4-BE49-F238E27FC236}">
                      <a16:creationId xmlns:a16="http://schemas.microsoft.com/office/drawing/2014/main" id="{76D06F44-0783-44A8-B922-5CDEDEDCD606}"/>
                    </a:ext>
                  </a:extLst>
                </p14:cNvPr>
                <p14:cNvContentPartPr/>
                <p14:nvPr/>
              </p14:nvContentPartPr>
              <p14:xfrm>
                <a:off x="9567891" y="5599236"/>
                <a:ext cx="46800" cy="37440"/>
              </p14:xfrm>
            </p:contentPart>
          </mc:Choice>
          <mc:Fallback xmlns="">
            <p:pic>
              <p:nvPicPr>
                <p:cNvPr id="414" name="インク 413">
                  <a:extLst>
                    <a:ext uri="{FF2B5EF4-FFF2-40B4-BE49-F238E27FC236}">
                      <a16:creationId xmlns:a16="http://schemas.microsoft.com/office/drawing/2014/main" id="{76D06F44-0783-44A8-B922-5CDEDEDCD60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58891" y="5590236"/>
                  <a:ext cx="64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15" name="インク 414">
                  <a:extLst>
                    <a:ext uri="{FF2B5EF4-FFF2-40B4-BE49-F238E27FC236}">
                      <a16:creationId xmlns:a16="http://schemas.microsoft.com/office/drawing/2014/main" id="{CC8E0675-9B38-44A0-ADBD-5CA62C1EB987}"/>
                    </a:ext>
                  </a:extLst>
                </p14:cNvPr>
                <p14:cNvContentPartPr/>
                <p14:nvPr/>
              </p14:nvContentPartPr>
              <p14:xfrm>
                <a:off x="9605691" y="5693556"/>
                <a:ext cx="34200" cy="360"/>
              </p14:xfrm>
            </p:contentPart>
          </mc:Choice>
          <mc:Fallback xmlns="">
            <p:pic>
              <p:nvPicPr>
                <p:cNvPr id="415" name="インク 414">
                  <a:extLst>
                    <a:ext uri="{FF2B5EF4-FFF2-40B4-BE49-F238E27FC236}">
                      <a16:creationId xmlns:a16="http://schemas.microsoft.com/office/drawing/2014/main" id="{CC8E0675-9B38-44A0-ADBD-5CA62C1EB98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596691" y="5684556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16" name="インク 415">
                  <a:extLst>
                    <a:ext uri="{FF2B5EF4-FFF2-40B4-BE49-F238E27FC236}">
                      <a16:creationId xmlns:a16="http://schemas.microsoft.com/office/drawing/2014/main" id="{C2056997-CFBE-49BD-878C-39C3EB8EFBC7}"/>
                    </a:ext>
                  </a:extLst>
                </p14:cNvPr>
                <p14:cNvContentPartPr/>
                <p14:nvPr/>
              </p14:nvContentPartPr>
              <p14:xfrm>
                <a:off x="9728091" y="5580156"/>
                <a:ext cx="360" cy="72720"/>
              </p14:xfrm>
            </p:contentPart>
          </mc:Choice>
          <mc:Fallback xmlns="">
            <p:pic>
              <p:nvPicPr>
                <p:cNvPr id="416" name="インク 415">
                  <a:extLst>
                    <a:ext uri="{FF2B5EF4-FFF2-40B4-BE49-F238E27FC236}">
                      <a16:creationId xmlns:a16="http://schemas.microsoft.com/office/drawing/2014/main" id="{C2056997-CFBE-49BD-878C-39C3EB8EFBC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719451" y="5571516"/>
                  <a:ext cx="18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17" name="インク 416">
                  <a:extLst>
                    <a:ext uri="{FF2B5EF4-FFF2-40B4-BE49-F238E27FC236}">
                      <a16:creationId xmlns:a16="http://schemas.microsoft.com/office/drawing/2014/main" id="{2BDF8EDC-3D9E-4D87-8D50-50508AEFECF7}"/>
                    </a:ext>
                  </a:extLst>
                </p14:cNvPr>
                <p14:cNvContentPartPr/>
                <p14:nvPr/>
              </p14:nvContentPartPr>
              <p14:xfrm>
                <a:off x="9756171" y="5580156"/>
                <a:ext cx="105120" cy="300960"/>
              </p14:xfrm>
            </p:contentPart>
          </mc:Choice>
          <mc:Fallback xmlns="">
            <p:pic>
              <p:nvPicPr>
                <p:cNvPr id="417" name="インク 416">
                  <a:extLst>
                    <a:ext uri="{FF2B5EF4-FFF2-40B4-BE49-F238E27FC236}">
                      <a16:creationId xmlns:a16="http://schemas.microsoft.com/office/drawing/2014/main" id="{2BDF8EDC-3D9E-4D87-8D50-50508AEFECF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747531" y="5571156"/>
                  <a:ext cx="122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18" name="インク 417">
                  <a:extLst>
                    <a:ext uri="{FF2B5EF4-FFF2-40B4-BE49-F238E27FC236}">
                      <a16:creationId xmlns:a16="http://schemas.microsoft.com/office/drawing/2014/main" id="{392741A5-3177-43C8-93F2-C8B9D8E4A816}"/>
                    </a:ext>
                  </a:extLst>
                </p14:cNvPr>
                <p14:cNvContentPartPr/>
                <p14:nvPr/>
              </p14:nvContentPartPr>
              <p14:xfrm>
                <a:off x="9729891" y="5599236"/>
                <a:ext cx="42480" cy="38160"/>
              </p14:xfrm>
            </p:contentPart>
          </mc:Choice>
          <mc:Fallback xmlns="">
            <p:pic>
              <p:nvPicPr>
                <p:cNvPr id="418" name="インク 417">
                  <a:extLst>
                    <a:ext uri="{FF2B5EF4-FFF2-40B4-BE49-F238E27FC236}">
                      <a16:creationId xmlns:a16="http://schemas.microsoft.com/office/drawing/2014/main" id="{392741A5-3177-43C8-93F2-C8B9D8E4A81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721251" y="5590236"/>
                  <a:ext cx="60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19" name="インク 418">
                  <a:extLst>
                    <a:ext uri="{FF2B5EF4-FFF2-40B4-BE49-F238E27FC236}">
                      <a16:creationId xmlns:a16="http://schemas.microsoft.com/office/drawing/2014/main" id="{4BF3D268-8948-4D6D-B4AA-76C7253A16B4}"/>
                    </a:ext>
                  </a:extLst>
                </p14:cNvPr>
                <p14:cNvContentPartPr/>
                <p14:nvPr/>
              </p14:nvContentPartPr>
              <p14:xfrm>
                <a:off x="9718731" y="5675556"/>
                <a:ext cx="51840" cy="8640"/>
              </p14:xfrm>
            </p:contentPart>
          </mc:Choice>
          <mc:Fallback xmlns="">
            <p:pic>
              <p:nvPicPr>
                <p:cNvPr id="419" name="インク 418">
                  <a:extLst>
                    <a:ext uri="{FF2B5EF4-FFF2-40B4-BE49-F238E27FC236}">
                      <a16:creationId xmlns:a16="http://schemas.microsoft.com/office/drawing/2014/main" id="{4BF3D268-8948-4D6D-B4AA-76C7253A16B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709731" y="5666556"/>
                  <a:ext cx="69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20" name="インク 419">
                  <a:extLst>
                    <a:ext uri="{FF2B5EF4-FFF2-40B4-BE49-F238E27FC236}">
                      <a16:creationId xmlns:a16="http://schemas.microsoft.com/office/drawing/2014/main" id="{22095CA7-2F15-4C7B-A8F4-CA31BDBFACEA}"/>
                    </a:ext>
                  </a:extLst>
                </p14:cNvPr>
                <p14:cNvContentPartPr/>
                <p14:nvPr/>
              </p14:nvContentPartPr>
              <p14:xfrm>
                <a:off x="9664371" y="5683836"/>
                <a:ext cx="54360" cy="41400"/>
              </p14:xfrm>
            </p:contentPart>
          </mc:Choice>
          <mc:Fallback xmlns="">
            <p:pic>
              <p:nvPicPr>
                <p:cNvPr id="420" name="インク 419">
                  <a:extLst>
                    <a:ext uri="{FF2B5EF4-FFF2-40B4-BE49-F238E27FC236}">
                      <a16:creationId xmlns:a16="http://schemas.microsoft.com/office/drawing/2014/main" id="{22095CA7-2F15-4C7B-A8F4-CA31BDBFACE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655731" y="5675196"/>
                  <a:ext cx="72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21" name="インク 420">
                  <a:extLst>
                    <a:ext uri="{FF2B5EF4-FFF2-40B4-BE49-F238E27FC236}">
                      <a16:creationId xmlns:a16="http://schemas.microsoft.com/office/drawing/2014/main" id="{8FD6A31E-7155-4455-8029-15713546921B}"/>
                    </a:ext>
                  </a:extLst>
                </p14:cNvPr>
                <p14:cNvContentPartPr/>
                <p14:nvPr/>
              </p14:nvContentPartPr>
              <p14:xfrm>
                <a:off x="9658611" y="5683836"/>
                <a:ext cx="70200" cy="60480"/>
              </p14:xfrm>
            </p:contentPart>
          </mc:Choice>
          <mc:Fallback xmlns="">
            <p:pic>
              <p:nvPicPr>
                <p:cNvPr id="421" name="インク 420">
                  <a:extLst>
                    <a:ext uri="{FF2B5EF4-FFF2-40B4-BE49-F238E27FC236}">
                      <a16:creationId xmlns:a16="http://schemas.microsoft.com/office/drawing/2014/main" id="{8FD6A31E-7155-4455-8029-15713546921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49611" y="5675196"/>
                  <a:ext cx="87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22" name="インク 421">
                  <a:extLst>
                    <a:ext uri="{FF2B5EF4-FFF2-40B4-BE49-F238E27FC236}">
                      <a16:creationId xmlns:a16="http://schemas.microsoft.com/office/drawing/2014/main" id="{C70DCB9D-7825-4F8C-BFBC-928E48B43EB1}"/>
                    </a:ext>
                  </a:extLst>
                </p14:cNvPr>
                <p14:cNvContentPartPr/>
                <p14:nvPr/>
              </p14:nvContentPartPr>
              <p14:xfrm>
                <a:off x="9633771" y="5716236"/>
                <a:ext cx="109080" cy="33840"/>
              </p14:xfrm>
            </p:contentPart>
          </mc:Choice>
          <mc:Fallback xmlns="">
            <p:pic>
              <p:nvPicPr>
                <p:cNvPr id="422" name="インク 421">
                  <a:extLst>
                    <a:ext uri="{FF2B5EF4-FFF2-40B4-BE49-F238E27FC236}">
                      <a16:creationId xmlns:a16="http://schemas.microsoft.com/office/drawing/2014/main" id="{C70DCB9D-7825-4F8C-BFBC-928E48B43EB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625131" y="5707596"/>
                  <a:ext cx="12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23" name="インク 422">
                  <a:extLst>
                    <a:ext uri="{FF2B5EF4-FFF2-40B4-BE49-F238E27FC236}">
                      <a16:creationId xmlns:a16="http://schemas.microsoft.com/office/drawing/2014/main" id="{732C0F34-50C7-4742-86B9-CCAB24EF01F5}"/>
                    </a:ext>
                  </a:extLst>
                </p14:cNvPr>
                <p14:cNvContentPartPr/>
                <p14:nvPr/>
              </p14:nvContentPartPr>
              <p14:xfrm>
                <a:off x="9633771" y="5749716"/>
                <a:ext cx="84240" cy="15120"/>
              </p14:xfrm>
            </p:contentPart>
          </mc:Choice>
          <mc:Fallback xmlns="">
            <p:pic>
              <p:nvPicPr>
                <p:cNvPr id="423" name="インク 422">
                  <a:extLst>
                    <a:ext uri="{FF2B5EF4-FFF2-40B4-BE49-F238E27FC236}">
                      <a16:creationId xmlns:a16="http://schemas.microsoft.com/office/drawing/2014/main" id="{732C0F34-50C7-4742-86B9-CCAB24EF01F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25131" y="5741076"/>
                  <a:ext cx="101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24" name="インク 423">
                  <a:extLst>
                    <a:ext uri="{FF2B5EF4-FFF2-40B4-BE49-F238E27FC236}">
                      <a16:creationId xmlns:a16="http://schemas.microsoft.com/office/drawing/2014/main" id="{FCD5A1B6-4E88-4011-AFE4-1AAA19ABF7E9}"/>
                    </a:ext>
                  </a:extLst>
                </p14:cNvPr>
                <p14:cNvContentPartPr/>
                <p14:nvPr/>
              </p14:nvContentPartPr>
              <p14:xfrm>
                <a:off x="9661491" y="5721636"/>
                <a:ext cx="29520" cy="103320"/>
              </p14:xfrm>
            </p:contentPart>
          </mc:Choice>
          <mc:Fallback xmlns="">
            <p:pic>
              <p:nvPicPr>
                <p:cNvPr id="424" name="インク 423">
                  <a:extLst>
                    <a:ext uri="{FF2B5EF4-FFF2-40B4-BE49-F238E27FC236}">
                      <a16:creationId xmlns:a16="http://schemas.microsoft.com/office/drawing/2014/main" id="{FCD5A1B6-4E88-4011-AFE4-1AAA19ABF7E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652491" y="5712996"/>
                  <a:ext cx="47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25" name="インク 424">
                  <a:extLst>
                    <a:ext uri="{FF2B5EF4-FFF2-40B4-BE49-F238E27FC236}">
                      <a16:creationId xmlns:a16="http://schemas.microsoft.com/office/drawing/2014/main" id="{1E825E93-4560-44D7-AE1F-FFD6E613EEDB}"/>
                    </a:ext>
                  </a:extLst>
                </p14:cNvPr>
                <p14:cNvContentPartPr/>
                <p14:nvPr/>
              </p14:nvContentPartPr>
              <p14:xfrm>
                <a:off x="9699651" y="5768796"/>
                <a:ext cx="115560" cy="84240"/>
              </p14:xfrm>
            </p:contentPart>
          </mc:Choice>
          <mc:Fallback xmlns="">
            <p:pic>
              <p:nvPicPr>
                <p:cNvPr id="425" name="インク 424">
                  <a:extLst>
                    <a:ext uri="{FF2B5EF4-FFF2-40B4-BE49-F238E27FC236}">
                      <a16:creationId xmlns:a16="http://schemas.microsoft.com/office/drawing/2014/main" id="{1E825E93-4560-44D7-AE1F-FFD6E613EED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691011" y="5759796"/>
                  <a:ext cx="133200" cy="10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087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1127</TotalTime>
  <Words>3469</Words>
  <Application>Microsoft Office PowerPoint</Application>
  <PresentationFormat>ワイド画面</PresentationFormat>
  <Paragraphs>466</Paragraphs>
  <Slides>50</Slides>
  <Notes>20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7" baseType="lpstr">
      <vt:lpstr>Segoe UI</vt:lpstr>
      <vt:lpstr>游ゴシック</vt:lpstr>
      <vt:lpstr>メイリオ</vt:lpstr>
      <vt:lpstr>Wingdings</vt:lpstr>
      <vt:lpstr>游ゴシック</vt:lpstr>
      <vt:lpstr>Arial</vt:lpstr>
      <vt:lpstr>Office テーマ</vt:lpstr>
      <vt:lpstr>scikit-learn、Keras、TensorFlowによる実践機械学習 第2版 第16章 前半 RNNと注意機構による自然言語処理</vt:lpstr>
      <vt:lpstr>使用するコード</vt:lpstr>
      <vt:lpstr>目次</vt:lpstr>
      <vt:lpstr>目次</vt:lpstr>
      <vt:lpstr>文字RNN</vt:lpstr>
      <vt:lpstr>目次</vt:lpstr>
      <vt:lpstr>訓練セットの作成</vt:lpstr>
      <vt:lpstr>目次</vt:lpstr>
      <vt:lpstr>シーケンシャルデータセットの分割の注意点</vt:lpstr>
      <vt:lpstr>文の分割では</vt:lpstr>
      <vt:lpstr>目次</vt:lpstr>
      <vt:lpstr>シーケンシャルデータセットのウィンドウ分割</vt:lpstr>
      <vt:lpstr>実際のウィンドウ分割</vt:lpstr>
      <vt:lpstr>データセットの平坦化</vt:lpstr>
      <vt:lpstr>ウィンドウ抽出順序のシャッフル</vt:lpstr>
      <vt:lpstr>カテゴリ特徴量のエンコード</vt:lpstr>
      <vt:lpstr>目次</vt:lpstr>
      <vt:lpstr>文字RNNモデルの構築 1/2</vt:lpstr>
      <vt:lpstr>文字RNNモデルの構築 2/2</vt:lpstr>
      <vt:lpstr>文字RNNモデルの訓練</vt:lpstr>
      <vt:lpstr>目次</vt:lpstr>
      <vt:lpstr>先述の前処理と予測の実装</vt:lpstr>
      <vt:lpstr>目次</vt:lpstr>
      <vt:lpstr>文章生成時の注意点</vt:lpstr>
      <vt:lpstr>以上を踏まえて文を生成</vt:lpstr>
      <vt:lpstr>文字RNNの調整</vt:lpstr>
      <vt:lpstr>目次</vt:lpstr>
      <vt:lpstr>ステートフルRNN</vt:lpstr>
      <vt:lpstr>ステートフルRNNのデータセット作成の注意</vt:lpstr>
      <vt:lpstr>ステートフルRNNのデータセット作成</vt:lpstr>
      <vt:lpstr>別アプローチ</vt:lpstr>
      <vt:lpstr>ステートフルRNNの構築</vt:lpstr>
      <vt:lpstr>ステートフルRNNの構築と訓練</vt:lpstr>
      <vt:lpstr>目次</vt:lpstr>
      <vt:lpstr>IMDbレビューデータセット</vt:lpstr>
      <vt:lpstr>IMDbレビューデータセットの可視化</vt:lpstr>
      <vt:lpstr>言語ごとの前処理の注意点</vt:lpstr>
      <vt:lpstr>言語ごとの前処理の対策</vt:lpstr>
      <vt:lpstr>TFDSでIMDbをロード</vt:lpstr>
      <vt:lpstr>IMDbの前処理</vt:lpstr>
      <vt:lpstr>語彙の構築</vt:lpstr>
      <vt:lpstr>IMDbの訓練（準備）</vt:lpstr>
      <vt:lpstr>IMDbの訓練</vt:lpstr>
      <vt:lpstr>目次</vt:lpstr>
      <vt:lpstr>マスキング 1/2</vt:lpstr>
      <vt:lpstr>マスキング 2/2</vt:lpstr>
      <vt:lpstr>IMDbでのマスキング</vt:lpstr>
      <vt:lpstr>目次</vt:lpstr>
      <vt:lpstr>学習済み埋め込みの再利用</vt:lpstr>
      <vt:lpstr>得たモデルを訓練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片岡　凪</dc:creator>
  <cp:lastModifiedBy>片岡　凪</cp:lastModifiedBy>
  <cp:revision>13</cp:revision>
  <dcterms:created xsi:type="dcterms:W3CDTF">2021-06-02T10:35:15Z</dcterms:created>
  <dcterms:modified xsi:type="dcterms:W3CDTF">2021-06-03T06:11:14Z</dcterms:modified>
</cp:coreProperties>
</file>